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3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2222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09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96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38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83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75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49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16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686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08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88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2467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565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3060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4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115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182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54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644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215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788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942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470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943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103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90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97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len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73561" y="1710388"/>
            <a:ext cx="8520600" cy="12117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Animated Movies</a:t>
            </a:r>
            <a:b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Childrens’ vs. Non-Childrens’</a:t>
            </a:r>
            <a:endParaRPr lang="e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39345" y="3932721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Newns</a:t>
            </a:r>
            <a:endParaRPr lang="e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</a:t>
            </a:r>
            <a:r>
              <a:rPr lang="en" dirty="0" smtClean="0"/>
              <a:t>Question</a:t>
            </a:r>
            <a:br>
              <a:rPr lang="en" dirty="0" smtClean="0"/>
            </a:br>
            <a:endParaRPr lang="en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2064327"/>
            <a:ext cx="8520600" cy="25045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b="1" dirty="0" smtClean="0"/>
              <a:t>Is there a significant difference between the ratings of those animated movies created for children and those animated movies that were </a:t>
            </a:r>
            <a:r>
              <a:rPr lang="en" sz="2000" b="1" i="1" dirty="0" smtClean="0"/>
              <a:t>not</a:t>
            </a:r>
            <a:r>
              <a:rPr lang="en" sz="2000" b="1" dirty="0" smtClean="0"/>
              <a:t> created for children?</a:t>
            </a:r>
            <a:endParaRPr lang="en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It seems to be a popular preconception that animated forms of media are deemed to be mainly (or only) for children. This includes such things as comic books, television cartoons, video games, and animated movies.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 was interested in looking at different animated movies and analyzing how animated movies targeted to both children and non-children alike were rated, and seeing if there was anything interesting in</a:t>
            </a:r>
            <a:r>
              <a:rPr lang="en-US" dirty="0" smtClean="0"/>
              <a:t> t</a:t>
            </a:r>
            <a:r>
              <a:rPr lang="en" dirty="0" smtClean="0"/>
              <a:t>he data that would suggest that animated movies targeted towards non-children were of a high quality, wh</a:t>
            </a:r>
            <a:r>
              <a:rPr lang="en-US" dirty="0" err="1" smtClean="0"/>
              <a:t>ic</a:t>
            </a:r>
            <a:r>
              <a:rPr lang="en" dirty="0" smtClean="0"/>
              <a:t>h could be used as an argument against the previously-mentionted preconceptions of animated media.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DataseT</a:t>
            </a:r>
            <a:endParaRPr lang="en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 smtClean="0"/>
              <a:t>The dataset used for this analysis IMDB </a:t>
            </a:r>
            <a:r>
              <a:rPr lang="en" dirty="0"/>
              <a:t>Movie Dataset</a:t>
            </a:r>
          </a:p>
          <a:p>
            <a:pPr marL="457200" lvl="0" indent="-228600">
              <a:buChar char="-"/>
            </a:pPr>
            <a:r>
              <a:rPr lang="en" dirty="0" smtClean="0"/>
              <a:t>This dataset was </a:t>
            </a:r>
            <a:r>
              <a:rPr lang="en-US" dirty="0" smtClean="0"/>
              <a:t>created from the </a:t>
            </a:r>
            <a:r>
              <a:rPr lang="en-US" dirty="0"/>
              <a:t>MovieLens web site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movielens.org</a:t>
            </a:r>
            <a:r>
              <a:rPr lang="en-US" dirty="0" smtClean="0"/>
              <a:t>), a recommendation site, via GroupLens Research </a:t>
            </a:r>
          </a:p>
          <a:p>
            <a:pPr marL="457200" lvl="0" indent="-228600">
              <a:buChar char="-"/>
            </a:pPr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were collected between 1995 and 2015 and contains 20 </a:t>
            </a:r>
            <a:r>
              <a:rPr lang="en-US" dirty="0"/>
              <a:t>million </a:t>
            </a:r>
            <a:r>
              <a:rPr lang="en-US" dirty="0" smtClean="0"/>
              <a:t>ratings between 1 and 5 stars, as well as 465,000 tags applied </a:t>
            </a:r>
            <a:r>
              <a:rPr lang="en-US" dirty="0"/>
              <a:t>to 27,000 movies by 138,000 users.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023445"/>
            <a:ext cx="8520600" cy="16461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original dataset was subsetted into only animated movies, and then this animate movies dataset was itself subsetted into 2 new subsets, those with “Children” as one of the genres they were categorized as, and those who were not categorized as so.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The datasets were not normally distributed, so a sampling distribution of 200 means from each dataset was created to use for the analysis in a t-test, which assumes normal distributions are being used.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110836" y="2705599"/>
            <a:ext cx="3165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As we </a:t>
            </a:r>
            <a:r>
              <a:rPr lang="en-US" sz="15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can</a:t>
            </a:r>
            <a:r>
              <a:rPr lang="en-US" sz="15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see, both sampling distributions were relatively normal, and the non-children’s animated movies sampling distribution seemed to have a higher average than the </a:t>
            </a:r>
            <a:r>
              <a:rPr lang="en-US" sz="15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children's’ </a:t>
            </a:r>
            <a:r>
              <a:rPr lang="en-US" sz="15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animated movies distribution.</a:t>
            </a:r>
            <a:endParaRPr lang="en-US" sz="1500" kern="1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46" y="2669588"/>
            <a:ext cx="5604620" cy="2241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Findings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023445"/>
            <a:ext cx="8520600" cy="16461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Looking at boxplots was another way to see that non-childrens animated movies seemed to be more highly rated, but I had to make sure this difference was significant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I chose to do a one-tailed, independent samples t-test comparing both samples I had taken with the sample statistic displayed below, to the right of the boxplots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My null hypothesis [ </a:t>
            </a:r>
            <a:r>
              <a:rPr lang="en" b="1" dirty="0" smtClean="0"/>
              <a:t>H(0)</a:t>
            </a:r>
            <a:r>
              <a:rPr lang="en" dirty="0" smtClean="0"/>
              <a:t> ] was that the difference in mean animated movie ratings was 0 (i.e. the ratings were not significanly different), and my alternative hypothesis [ </a:t>
            </a:r>
            <a:r>
              <a:rPr lang="en" b="1" dirty="0" smtClean="0"/>
              <a:t>H(A)</a:t>
            </a:r>
            <a:r>
              <a:rPr lang="en" dirty="0" smtClean="0"/>
              <a:t> ] was that there was a difference in ratings between animated movies and it was significant.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3104691"/>
            <a:ext cx="5063864" cy="1899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0" y="3823631"/>
            <a:ext cx="3093690" cy="7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FINDINGS</a:t>
            </a:r>
            <a:br>
              <a:rPr lang="en" dirty="0" smtClean="0"/>
            </a:br>
            <a:endParaRPr lang="en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critical value here for a confidence level of 95% (</a:t>
            </a:r>
            <a:r>
              <a:rPr lang="el-GR" dirty="0" smtClean="0">
                <a:latin typeface="Gulim" panose="020B0600000101010101" pitchFamily="34" charset="-127"/>
                <a:ea typeface="Gulim" panose="020B0600000101010101" pitchFamily="34" charset="-127"/>
              </a:rPr>
              <a:t>α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 = 0.05) for this one-tailed independent samples t-test</a:t>
            </a:r>
            <a:r>
              <a:rPr lang="en-US" b="1" baseline="30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*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 with degrees of freedom above 120 was -1.645 (check with a t-table)</a:t>
            </a:r>
          </a:p>
          <a:p>
            <a:pPr lvl="0">
              <a:buNone/>
            </a:pP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The t-test value I ended up with when subtracting the </a:t>
            </a:r>
            <a:r>
              <a:rPr lang="en-US" dirty="0">
                <a:latin typeface="Gulim" panose="020B0600000101010101" pitchFamily="34" charset="-127"/>
                <a:ea typeface="Gulim" panose="020B0600000101010101" pitchFamily="34" charset="-127"/>
              </a:rPr>
              <a:t>animated 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non-children’s movies sample mean from the animated children’s movies sample mean and dividing by the standard error was -9.59, which fell far into the critical region (was much less than the t-critical value), so I was able to reject null hypothesis.</a:t>
            </a:r>
          </a:p>
          <a:p>
            <a:pPr lvl="0">
              <a:buNone/>
            </a:pP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With this value, I could state with 95% confidence that animated non-children's movies were rated significant higher than animated children's movies</a:t>
            </a:r>
          </a:p>
          <a:p>
            <a:pPr lvl="0">
              <a:buNone/>
            </a:pP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With this information, one could go back to other forms of animated media and do some similar analysis to bolster the idea that animated media is not just for children.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one-tailed because I was just looking for a differenc</a:t>
            </a:r>
            <a:r>
              <a:rPr lang="en-US" sz="120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 between the sample means in a certain direction</a:t>
            </a:r>
            <a:endParaRPr lang="e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605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Gulim</vt:lpstr>
      <vt:lpstr>Arial</vt:lpstr>
      <vt:lpstr>Century Gothic</vt:lpstr>
      <vt:lpstr>Wingdings 3</vt:lpstr>
      <vt:lpstr>Slice</vt:lpstr>
      <vt:lpstr>Analysis of Animated Movies  Childrens’ vs. Non-Childrens’</vt:lpstr>
      <vt:lpstr>Research Question </vt:lpstr>
      <vt:lpstr>Motivation</vt:lpstr>
      <vt:lpstr>DataseT</vt:lpstr>
      <vt:lpstr>Findings</vt:lpstr>
      <vt:lpstr>Findings</vt:lpstr>
      <vt:lpstr>FINDINGS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Animated Movies  Childrens’ vs. Non-Childrens’</dc:title>
  <dc:creator>Newns, Stephen</dc:creator>
  <cp:lastModifiedBy>Newns, Stephen</cp:lastModifiedBy>
  <cp:revision>6</cp:revision>
  <dcterms:modified xsi:type="dcterms:W3CDTF">2017-07-14T14:50:23Z</dcterms:modified>
</cp:coreProperties>
</file>