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4CE16D8-D7A8-43AD-8FBF-5A699F11BDC9}" type="datetimeFigureOut">
              <a:rPr lang="zh-CN" altLang="en-US" smtClean="0"/>
              <a:t>2022.4.4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C278-9A74-4A55-AC99-C52E4EEACA9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07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16D8-D7A8-43AD-8FBF-5A699F11BDC9}" type="datetimeFigureOut">
              <a:rPr lang="zh-CN" altLang="en-US" smtClean="0"/>
              <a:t>2022.4.4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C278-9A74-4A55-AC99-C52E4EEAC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16D8-D7A8-43AD-8FBF-5A699F11BDC9}" type="datetimeFigureOut">
              <a:rPr lang="zh-CN" altLang="en-US" smtClean="0"/>
              <a:t>2022.4.4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C278-9A74-4A55-AC99-C52E4EEACA9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9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16D8-D7A8-43AD-8FBF-5A699F11BDC9}" type="datetimeFigureOut">
              <a:rPr lang="zh-CN" altLang="en-US" smtClean="0"/>
              <a:t>2022.4.4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C278-9A74-4A55-AC99-C52E4EEAC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57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16D8-D7A8-43AD-8FBF-5A699F11BDC9}" type="datetimeFigureOut">
              <a:rPr lang="zh-CN" altLang="en-US" smtClean="0"/>
              <a:t>2022.4.4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C278-9A74-4A55-AC99-C52E4EEACA9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03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16D8-D7A8-43AD-8FBF-5A699F11BDC9}" type="datetimeFigureOut">
              <a:rPr lang="zh-CN" altLang="en-US" smtClean="0"/>
              <a:t>2022.4.4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C278-9A74-4A55-AC99-C52E4EEAC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0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16D8-D7A8-43AD-8FBF-5A699F11BDC9}" type="datetimeFigureOut">
              <a:rPr lang="zh-CN" altLang="en-US" smtClean="0"/>
              <a:t>2022.4.4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C278-9A74-4A55-AC99-C52E4EEAC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2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16D8-D7A8-43AD-8FBF-5A699F11BDC9}" type="datetimeFigureOut">
              <a:rPr lang="zh-CN" altLang="en-US" smtClean="0"/>
              <a:t>2022.4.4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C278-9A74-4A55-AC99-C52E4EEAC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7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16D8-D7A8-43AD-8FBF-5A699F11BDC9}" type="datetimeFigureOut">
              <a:rPr lang="zh-CN" altLang="en-US" smtClean="0"/>
              <a:t>2022.4.4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C278-9A74-4A55-AC99-C52E4EEAC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16D8-D7A8-43AD-8FBF-5A699F11BDC9}" type="datetimeFigureOut">
              <a:rPr lang="zh-CN" altLang="en-US" smtClean="0"/>
              <a:t>2022.4.4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C278-9A74-4A55-AC99-C52E4EEAC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16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16D8-D7A8-43AD-8FBF-5A699F11BDC9}" type="datetimeFigureOut">
              <a:rPr lang="zh-CN" altLang="en-US" smtClean="0"/>
              <a:t>2022.4.4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C278-9A74-4A55-AC99-C52E4EEACA9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1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4CE16D8-D7A8-43AD-8FBF-5A699F11BDC9}" type="datetimeFigureOut">
              <a:rPr lang="zh-CN" altLang="en-US" smtClean="0"/>
              <a:t>2022.4.4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06FC278-9A74-4A55-AC99-C52E4EEACA9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1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o.csdn.net/so/search?q=%E8%88%B5%E6%9C%BA&amp;spm=1001.2101.3001.702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.csdn.net/so/search?q=%E5%8D%95%E7%89%87%E6%9C%BA&amp;spm=1001.2101.3001.702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8F09C-2EC4-4744-AE38-302F7A029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699" y="5019404"/>
            <a:ext cx="8356601" cy="146304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51</a:t>
            </a:r>
            <a:r>
              <a:rPr lang="zh-CN" altLang="en-US" dirty="0">
                <a:solidFill>
                  <a:schemeClr val="tx1"/>
                </a:solidFill>
              </a:rPr>
              <a:t>单片机如何实现控制舵机</a:t>
            </a:r>
          </a:p>
        </p:txBody>
      </p:sp>
    </p:spTree>
    <p:extLst>
      <p:ext uri="{BB962C8B-B14F-4D97-AF65-F5344CB8AC3E}">
        <p14:creationId xmlns:p14="http://schemas.microsoft.com/office/powerpoint/2010/main" val="144663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90372-F068-4E3E-85CF-14284A51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3366FF"/>
                </a:solidFill>
                <a:effectLst/>
                <a:latin typeface="-apple-system"/>
              </a:rPr>
              <a:t>舵机简介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D7A7D-3DC2-42A8-82CC-E3BFF106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3200" b="0" i="0" dirty="0">
                <a:solidFill>
                  <a:srgbClr val="000000"/>
                </a:solidFill>
                <a:effectLst/>
                <a:latin typeface="-apple-system"/>
              </a:rPr>
              <a:t>舵机一般由舵盘、减速齿轮组、位置反馈电位计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-apple-system"/>
              </a:rPr>
              <a:t>5k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-apple-system"/>
              </a:rPr>
              <a:t>、直流电机、控制电路板等。一般情况下舵机的信号线为黄色或白色，电源分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-apple-system"/>
              </a:rPr>
              <a:t>4.8V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-apple-system"/>
              </a:rPr>
              <a:t>和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-apple-system"/>
              </a:rPr>
              <a:t>6V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-apple-system"/>
              </a:rPr>
              <a:t>，分别对应不同的转矩标准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433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5EEC3-56EC-44FC-8B1C-DC207000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66FF"/>
                </a:solidFill>
                <a:effectLst/>
                <a:latin typeface="-apple-system"/>
              </a:rPr>
              <a:t>PWM</a:t>
            </a:r>
            <a:r>
              <a:rPr lang="zh-CN" altLang="en-US" b="1" i="0" dirty="0">
                <a:solidFill>
                  <a:srgbClr val="3366FF"/>
                </a:solidFill>
                <a:effectLst/>
                <a:latin typeface="-apple-system"/>
              </a:rPr>
              <a:t>控制方法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57B3B-984A-4AF4-8BA3-ED721EE1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b="0" i="0" dirty="0">
                <a:solidFill>
                  <a:srgbClr val="4D4D4D"/>
                </a:solidFill>
                <a:effectLst/>
                <a:latin typeface="-apple-system"/>
              </a:rPr>
              <a:t>PWM</a:t>
            </a:r>
            <a:r>
              <a:rPr lang="zh-CN" altLang="en-US" sz="3200" b="0" i="0" dirty="0">
                <a:solidFill>
                  <a:srgbClr val="4D4D4D"/>
                </a:solidFill>
                <a:effectLst/>
                <a:latin typeface="-apple-system"/>
              </a:rPr>
              <a:t>通过占空比来控制</a:t>
            </a:r>
            <a:r>
              <a:rPr lang="zh-CN" altLang="en-US" sz="3200" b="0" i="0" u="none" strike="noStrike" dirty="0">
                <a:solidFill>
                  <a:srgbClr val="FC5531"/>
                </a:solidFill>
                <a:effectLst/>
                <a:latin typeface="-apple-system"/>
                <a:hlinkClick r:id="rId2"/>
              </a:rPr>
              <a:t>舵机</a:t>
            </a:r>
            <a:r>
              <a:rPr lang="zh-CN" altLang="en-US" sz="3200" b="0" i="0" dirty="0">
                <a:solidFill>
                  <a:srgbClr val="4D4D4D"/>
                </a:solidFill>
                <a:effectLst/>
                <a:latin typeface="-apple-system"/>
              </a:rPr>
              <a:t>，占空比周期</a:t>
            </a:r>
            <a:r>
              <a:rPr lang="en-US" altLang="zh-CN" sz="3200" b="0" i="0" dirty="0">
                <a:solidFill>
                  <a:srgbClr val="4D4D4D"/>
                </a:solidFill>
                <a:effectLst/>
                <a:latin typeface="-apple-system"/>
              </a:rPr>
              <a:t>T=20ms,</a:t>
            </a:r>
            <a:r>
              <a:rPr lang="zh-CN" altLang="en-US" sz="3200" b="0" i="0" dirty="0">
                <a:solidFill>
                  <a:srgbClr val="4D4D4D"/>
                </a:solidFill>
                <a:effectLst/>
                <a:latin typeface="-apple-system"/>
              </a:rPr>
              <a:t>高电平方波持续时间为</a:t>
            </a:r>
            <a:r>
              <a:rPr lang="en-US" altLang="zh-CN" sz="3200" b="0" i="0" dirty="0">
                <a:solidFill>
                  <a:srgbClr val="4D4D4D"/>
                </a:solidFill>
                <a:effectLst/>
                <a:latin typeface="-apple-system"/>
              </a:rPr>
              <a:t>0.5ms~2.5ms.</a:t>
            </a:r>
            <a:r>
              <a:rPr lang="zh-CN" altLang="en-US" sz="3200" b="0" i="0" dirty="0">
                <a:solidFill>
                  <a:srgbClr val="4D4D4D"/>
                </a:solidFill>
                <a:effectLst/>
                <a:latin typeface="-apple-system"/>
              </a:rPr>
              <a:t>对应舵机角度为：</a:t>
            </a:r>
            <a:endParaRPr lang="zh-CN" altLang="en-US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829D17-1F59-4422-AB8E-C7964593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918" y="3226543"/>
            <a:ext cx="4613083" cy="357141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25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57B3B-984A-4AF4-8BA3-ED721EE1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55" y="2036618"/>
            <a:ext cx="9720073" cy="4023360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b="0" i="0" dirty="0">
                <a:solidFill>
                  <a:srgbClr val="4F4F4F"/>
                </a:solidFill>
                <a:effectLst/>
                <a:latin typeface="-apple-system"/>
              </a:rPr>
              <a:t>对于</a:t>
            </a:r>
            <a:r>
              <a:rPr lang="en-US" altLang="zh-CN" sz="3200" b="0" i="0" dirty="0">
                <a:solidFill>
                  <a:srgbClr val="4F4F4F"/>
                </a:solidFill>
                <a:effectLst/>
                <a:latin typeface="-apple-system"/>
              </a:rPr>
              <a:t>t = 0.5ms~2.5ms </a:t>
            </a:r>
            <a:r>
              <a:rPr lang="zh-CN" altLang="en-US" sz="3200" b="0" i="0" dirty="0">
                <a:solidFill>
                  <a:srgbClr val="4F4F4F"/>
                </a:solidFill>
                <a:effectLst/>
                <a:latin typeface="-apple-system"/>
              </a:rPr>
              <a:t>的产生，写程序时我们可以采用全局变量。让全局变量等于</a:t>
            </a:r>
            <a:r>
              <a:rPr lang="en-US" altLang="zh-CN" sz="3200" b="0" i="0" dirty="0">
                <a:solidFill>
                  <a:srgbClr val="4F4F4F"/>
                </a:solidFill>
                <a:effectLst/>
                <a:latin typeface="-apple-system"/>
              </a:rPr>
              <a:t>5~25</a:t>
            </a:r>
            <a:r>
              <a:rPr lang="zh-CN" altLang="en-US" sz="3200" b="0" i="0" dirty="0">
                <a:solidFill>
                  <a:srgbClr val="4F4F4F"/>
                </a:solidFill>
                <a:effectLst/>
                <a:latin typeface="-apple-system"/>
              </a:rPr>
              <a:t>之间，因为舵机的一个计数周期是</a:t>
            </a:r>
            <a:r>
              <a:rPr lang="en-US" altLang="zh-CN" sz="3200" b="0" i="0" dirty="0">
                <a:solidFill>
                  <a:srgbClr val="4F4F4F"/>
                </a:solidFill>
                <a:effectLst/>
                <a:latin typeface="-apple-system"/>
              </a:rPr>
              <a:t>0.1ms</a:t>
            </a:r>
            <a:r>
              <a:rPr lang="zh-CN" altLang="en-US" sz="3200" b="0" i="0" dirty="0">
                <a:solidFill>
                  <a:srgbClr val="4F4F4F"/>
                </a:solidFill>
                <a:effectLst/>
                <a:latin typeface="-apple-system"/>
              </a:rPr>
              <a:t>，这样全局变量的</a:t>
            </a:r>
            <a:r>
              <a:rPr lang="en-US" altLang="zh-CN" sz="3200" b="0" i="0" dirty="0">
                <a:solidFill>
                  <a:srgbClr val="4F4F4F"/>
                </a:solidFill>
                <a:effectLst/>
                <a:latin typeface="-apple-system"/>
              </a:rPr>
              <a:t>5~25</a:t>
            </a:r>
            <a:r>
              <a:rPr lang="zh-CN" altLang="en-US" sz="3200" b="0" i="0" dirty="0">
                <a:solidFill>
                  <a:srgbClr val="4F4F4F"/>
                </a:solidFill>
                <a:effectLst/>
                <a:latin typeface="-apple-system"/>
              </a:rPr>
              <a:t>正好就是</a:t>
            </a:r>
            <a:r>
              <a:rPr lang="en-US" altLang="zh-CN" sz="3200" b="0" i="0" dirty="0">
                <a:solidFill>
                  <a:srgbClr val="4F4F4F"/>
                </a:solidFill>
                <a:effectLst/>
                <a:latin typeface="-apple-system"/>
              </a:rPr>
              <a:t>0.5ms~2.5ms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5774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5EEC3-56EC-44FC-8B1C-DC207000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10798"/>
            <a:ext cx="9720072" cy="1499616"/>
          </a:xfrm>
        </p:spPr>
        <p:txBody>
          <a:bodyPr>
            <a:noAutofit/>
          </a:bodyPr>
          <a:lstStyle/>
          <a:p>
            <a:r>
              <a:rPr lang="zh-CN" altLang="en-US" sz="4000" b="0" i="0" u="none" strike="noStrike" dirty="0">
                <a:solidFill>
                  <a:srgbClr val="FC5531"/>
                </a:solidFill>
                <a:effectLst/>
                <a:latin typeface="-apple-system"/>
                <a:hlinkClick r:id="rId2"/>
              </a:rPr>
              <a:t>单片机</a:t>
            </a:r>
            <a:r>
              <a:rPr lang="zh-CN" altLang="en-US" sz="4000" b="0" i="0" dirty="0">
                <a:solidFill>
                  <a:srgbClr val="4D4D4D"/>
                </a:solidFill>
                <a:effectLst/>
                <a:latin typeface="-apple-system"/>
              </a:rPr>
              <a:t>系统实现对舵机输出转角的控制，必须先完成两个任务：</a:t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57B3B-984A-4AF4-8BA3-ED721EE1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11908" cy="402336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、产生    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PWM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周期信号，本设计产生一个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20ms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的周期信号；</a:t>
            </a:r>
          </a:p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、脉宽的调整，即单片机模拟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PWM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信号的输出，并调整占空比。</a:t>
            </a:r>
          </a:p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当系统中只需要实现一个舵机的控制，采用的控制方式是改变单片机的一个定时器中断的初值，将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20ms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分为两次中断执行，一次短定时中断和一次长定时中断。这样既节省了硬件电路，也减少了软件开销，控制系统工作效率和控制精度都很高。</a:t>
            </a:r>
          </a:p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22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5EEC3-56EC-44FC-8B1C-DC207000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3366FF"/>
                </a:solidFill>
                <a:latin typeface="-apple-system"/>
              </a:rPr>
              <a:t>PWM</a:t>
            </a:r>
            <a:r>
              <a:rPr lang="zh-CN" altLang="en-US" b="1" dirty="0">
                <a:solidFill>
                  <a:srgbClr val="3366FF"/>
                </a:solidFill>
                <a:latin typeface="-apple-system"/>
              </a:rPr>
              <a:t>波产生思路：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57B3B-984A-4AF4-8BA3-ED721EE1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0" i="0" dirty="0">
                <a:solidFill>
                  <a:srgbClr val="4F4F4F"/>
                </a:solidFill>
                <a:effectLst/>
                <a:latin typeface="-apple-system"/>
              </a:rPr>
              <a:t>将信号管脚线初始化为低电平，然后写一个</a:t>
            </a:r>
            <a:r>
              <a:rPr lang="en-US" altLang="zh-CN" sz="3200" b="0" i="0" dirty="0">
                <a:solidFill>
                  <a:srgbClr val="4F4F4F"/>
                </a:solidFill>
                <a:effectLst/>
                <a:latin typeface="-apple-system"/>
              </a:rPr>
              <a:t>while</a:t>
            </a:r>
            <a:r>
              <a:rPr lang="zh-CN" altLang="en-US" sz="3200" b="0" i="0" dirty="0">
                <a:solidFill>
                  <a:srgbClr val="4F4F4F"/>
                </a:solidFill>
                <a:effectLst/>
                <a:latin typeface="-apple-system"/>
              </a:rPr>
              <a:t>循环，在循环中将该管脚置为为高电平，延时，再拉低为低电平，如此循环产生</a:t>
            </a:r>
            <a:r>
              <a:rPr lang="en-US" altLang="zh-CN" sz="3200" b="0" i="0" dirty="0">
                <a:solidFill>
                  <a:srgbClr val="4F4F4F"/>
                </a:solidFill>
                <a:effectLst/>
                <a:latin typeface="-apple-system"/>
              </a:rPr>
              <a:t>PWM</a:t>
            </a:r>
            <a:r>
              <a:rPr lang="zh-CN" altLang="en-US" sz="3200" b="0" i="0" dirty="0">
                <a:solidFill>
                  <a:srgbClr val="4F4F4F"/>
                </a:solidFill>
                <a:effectLst/>
                <a:latin typeface="-apple-system"/>
              </a:rPr>
              <a:t>波，以高电平产生时间来控制舵机转动角度。</a:t>
            </a:r>
            <a:endParaRPr lang="en-US" altLang="zh-CN" sz="3200" b="0" i="0" dirty="0">
              <a:solidFill>
                <a:srgbClr val="4F4F4F"/>
              </a:solidFill>
              <a:effectLst/>
              <a:latin typeface="-apple-system"/>
            </a:endParaRPr>
          </a:p>
          <a:p>
            <a:endParaRPr lang="en-US" altLang="zh-CN" sz="3200" dirty="0">
              <a:solidFill>
                <a:srgbClr val="4F4F4F"/>
              </a:solidFill>
              <a:latin typeface="-apple-system"/>
            </a:endParaRPr>
          </a:p>
          <a:p>
            <a:r>
              <a:rPr lang="zh-CN" altLang="en-US" sz="2800" b="1" cap="all" spc="100" dirty="0">
                <a:solidFill>
                  <a:srgbClr val="3366FF"/>
                </a:solidFill>
                <a:latin typeface="-apple-system"/>
                <a:ea typeface="+mj-ea"/>
                <a:cs typeface="+mj-cs"/>
              </a:rPr>
              <a:t>注意：</a:t>
            </a:r>
            <a:r>
              <a:rPr lang="en-US" altLang="zh-CN" sz="2800" b="1" cap="all" spc="100" dirty="0">
                <a:solidFill>
                  <a:srgbClr val="3366FF"/>
                </a:solidFill>
                <a:latin typeface="-apple-system"/>
                <a:ea typeface="+mj-ea"/>
                <a:cs typeface="+mj-cs"/>
              </a:rPr>
              <a:t>5mv</a:t>
            </a:r>
            <a:r>
              <a:rPr lang="zh-CN" altLang="en-US" sz="2800" b="1" cap="all" spc="100" dirty="0">
                <a:solidFill>
                  <a:srgbClr val="3366FF"/>
                </a:solidFill>
                <a:latin typeface="-apple-system"/>
                <a:ea typeface="+mj-ea"/>
                <a:cs typeface="+mj-cs"/>
              </a:rPr>
              <a:t>以上的控制电压的变化就会引起电机的抖动。</a:t>
            </a:r>
          </a:p>
        </p:txBody>
      </p:sp>
    </p:spTree>
    <p:extLst>
      <p:ext uri="{BB962C8B-B14F-4D97-AF65-F5344CB8AC3E}">
        <p14:creationId xmlns:p14="http://schemas.microsoft.com/office/powerpoint/2010/main" val="353969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5EEC3-56EC-44FC-8B1C-DC207000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具体的设计过程：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57B3B-984A-4AF4-8BA3-ED721EE1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例如想让舵机转向左极限的角度，它的正脉冲为</a:t>
            </a:r>
            <a:r>
              <a:rPr lang="en-US" altLang="zh-CN" sz="3200" dirty="0"/>
              <a:t>2ms</a:t>
            </a:r>
            <a:r>
              <a:rPr lang="zh-CN" altLang="en-US" sz="3200" dirty="0"/>
              <a:t>，则负脉冲为</a:t>
            </a:r>
            <a:r>
              <a:rPr lang="en-US" altLang="zh-CN" sz="3200" dirty="0"/>
              <a:t>20ms-2ms=18ms</a:t>
            </a:r>
            <a:r>
              <a:rPr lang="zh-CN" altLang="en-US" sz="3200" dirty="0"/>
              <a:t>，所以开始时在控制口发送高电平，然后设置定时器在</a:t>
            </a:r>
            <a:r>
              <a:rPr lang="en-US" altLang="zh-CN" sz="3200" dirty="0"/>
              <a:t>2ms</a:t>
            </a:r>
            <a:r>
              <a:rPr lang="zh-CN" altLang="en-US" sz="3200" dirty="0"/>
              <a:t>后发生中断，中断发生后，在中断程序里将控制口改为低电平，并将中断时间改为</a:t>
            </a:r>
            <a:r>
              <a:rPr lang="en-US" altLang="zh-CN" sz="3200" dirty="0"/>
              <a:t>18ms</a:t>
            </a:r>
            <a:r>
              <a:rPr lang="zh-CN" altLang="en-US" sz="3200" dirty="0"/>
              <a:t>，再过</a:t>
            </a:r>
            <a:r>
              <a:rPr lang="en-US" altLang="zh-CN" sz="3200" dirty="0"/>
              <a:t>18ms</a:t>
            </a:r>
            <a:r>
              <a:rPr lang="zh-CN" altLang="en-US" sz="3200" dirty="0"/>
              <a:t>进入下一次定时中断，再将控制口改为高电平，并将定时器初值改为</a:t>
            </a:r>
            <a:r>
              <a:rPr lang="en-US" altLang="zh-CN" sz="3200" dirty="0"/>
              <a:t>2ms</a:t>
            </a:r>
            <a:r>
              <a:rPr lang="zh-CN" altLang="en-US" sz="3200" dirty="0"/>
              <a:t>，等待下次中断到来，如此往复实现</a:t>
            </a:r>
            <a:r>
              <a:rPr lang="en-US" altLang="zh-CN" sz="3200" dirty="0"/>
              <a:t>PWM</a:t>
            </a:r>
            <a:r>
              <a:rPr lang="zh-CN" altLang="en-US" sz="3200" dirty="0"/>
              <a:t>信号输出到舵机。用修改定时器中断初值的方法巧妙形成了脉冲信号，调整时间段的宽度便可使伺服机灵活运动。</a:t>
            </a:r>
          </a:p>
        </p:txBody>
      </p:sp>
    </p:spTree>
    <p:extLst>
      <p:ext uri="{BB962C8B-B14F-4D97-AF65-F5344CB8AC3E}">
        <p14:creationId xmlns:p14="http://schemas.microsoft.com/office/powerpoint/2010/main" val="179058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5EEC3-56EC-44FC-8B1C-DC207000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57B3B-984A-4AF4-8BA3-ED721EE1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 为保证软件在定时中断里采集其他信号，并且使发生</a:t>
            </a:r>
            <a:r>
              <a:rPr lang="en-US" altLang="zh-CN" sz="2000" dirty="0"/>
              <a:t>PWM</a:t>
            </a:r>
            <a:r>
              <a:rPr lang="zh-CN" altLang="en-US" sz="2000" dirty="0"/>
              <a:t>信号的程序不影响中断程序的运行</a:t>
            </a:r>
            <a:r>
              <a:rPr lang="en-US" altLang="zh-CN" sz="2000" dirty="0"/>
              <a:t>(</a:t>
            </a:r>
            <a:r>
              <a:rPr lang="zh-CN" altLang="en-US" sz="2000" dirty="0"/>
              <a:t>如果这些程序所占用时间过长，有可能会发生中断程序还未结束，下次中断又到来的后果</a:t>
            </a:r>
            <a:r>
              <a:rPr lang="en-US" altLang="zh-CN" sz="2000" dirty="0"/>
              <a:t>)</a:t>
            </a:r>
            <a:r>
              <a:rPr lang="zh-CN" altLang="en-US" sz="2000" dirty="0"/>
              <a:t>，所以需要将采集信号的函数放在长定时中断过程中执行，也就是说每经过两次中断执行一次这些程序，执行的周期还是</a:t>
            </a:r>
            <a:r>
              <a:rPr lang="en-US" altLang="zh-CN" sz="2000" dirty="0"/>
              <a:t>20ms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如果系统中需要控制几个舵机的准确转动，可以用单片机和计数器进行脉冲计数产生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PWM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信号。</a:t>
            </a:r>
            <a:endParaRPr lang="en-US" altLang="zh-CN" sz="20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sz="2000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脉冲计数可以利用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51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单片机的内部计数器来实现，但是从软件系统的稳定性和程序结构的合理性看，宜使用外部的计数器，还可以提高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CPU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的工作效率。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845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5EEC3-56EC-44FC-8B1C-DC207000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57B3B-984A-4AF4-8BA3-ED721EE1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181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139</TotalTime>
  <Words>618</Words>
  <Application>Microsoft Office PowerPoint</Application>
  <PresentationFormat>宽屏</PresentationFormat>
  <Paragraphs>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-apple-system</vt:lpstr>
      <vt:lpstr>华文仿宋</vt:lpstr>
      <vt:lpstr>Tw Cen MT</vt:lpstr>
      <vt:lpstr>Tw Cen MT Condensed</vt:lpstr>
      <vt:lpstr>Wingdings 3</vt:lpstr>
      <vt:lpstr>积分</vt:lpstr>
      <vt:lpstr>51单片机如何实现控制舵机</vt:lpstr>
      <vt:lpstr>舵机简介</vt:lpstr>
      <vt:lpstr>PWM控制方法</vt:lpstr>
      <vt:lpstr>PowerPoint 演示文稿</vt:lpstr>
      <vt:lpstr>单片机系统实现对舵机输出转角的控制，必须先完成两个任务： </vt:lpstr>
      <vt:lpstr>PWM波产生思路：</vt:lpstr>
      <vt:lpstr>具体的设计过程：</vt:lpstr>
      <vt:lpstr>PowerPoint 演示文稿</vt:lpstr>
      <vt:lpstr>看代码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51单片机如何实现控制舵机</dc:title>
  <dc:creator>lan zihao</dc:creator>
  <cp:lastModifiedBy>lan zihao</cp:lastModifiedBy>
  <cp:revision>4</cp:revision>
  <dcterms:created xsi:type="dcterms:W3CDTF">2022-04-03T10:06:25Z</dcterms:created>
  <dcterms:modified xsi:type="dcterms:W3CDTF">2022-04-04T02:47:19Z</dcterms:modified>
</cp:coreProperties>
</file>