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4.xml" ContentType="application/vnd.openxmlformats-officedocument.themeOverr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heme/themeOverride5.xml" ContentType="application/vnd.openxmlformats-officedocument.themeOverr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heme/themeOverride6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5" r:id="rId8"/>
    <p:sldId id="261" r:id="rId9"/>
    <p:sldId id="263" r:id="rId10"/>
    <p:sldId id="266" r:id="rId11"/>
    <p:sldId id="262" r:id="rId12"/>
    <p:sldId id="270" r:id="rId13"/>
    <p:sldId id="271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A59802F-F09A-485B-BDA2-537599C2AE0C}">
          <p14:sldIdLst>
            <p14:sldId id="256"/>
            <p14:sldId id="264"/>
            <p14:sldId id="257"/>
            <p14:sldId id="258"/>
            <p14:sldId id="259"/>
          </p14:sldIdLst>
        </p14:section>
        <p14:section name="Untitled Section" id="{BC59502F-47A5-4DC7-867A-8A545E03DDF3}">
          <p14:sldIdLst>
            <p14:sldId id="260"/>
            <p14:sldId id="265"/>
            <p14:sldId id="261"/>
            <p14:sldId id="263"/>
            <p14:sldId id="266"/>
            <p14:sldId id="262"/>
            <p14:sldId id="270"/>
            <p14:sldId id="271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ED4C1C-0084-47C3-A52C-E6C2853402B4}" v="15" dt="2023-07-02T18:43:49.11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4" autoAdjust="0"/>
    <p:restoredTop sz="94660"/>
  </p:normalViewPr>
  <p:slideViewPr>
    <p:cSldViewPr snapToGrid="0">
      <p:cViewPr varScale="1">
        <p:scale>
          <a:sx n="96" d="100"/>
          <a:sy n="96" d="100"/>
        </p:scale>
        <p:origin x="84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rces10030@outlook.com" userId="f691e2a519d7ec25" providerId="LiveId" clId="{C7ED4C1C-0084-47C3-A52C-E6C2853402B4}"/>
    <pc:docChg chg="undo custSel addSld delSld modSld sldOrd addSection modSection">
      <pc:chgData name="mrces10030@outlook.com" userId="f691e2a519d7ec25" providerId="LiveId" clId="{C7ED4C1C-0084-47C3-A52C-E6C2853402B4}" dt="2023-07-05T18:08:01.751" v="2714" actId="313"/>
      <pc:docMkLst>
        <pc:docMk/>
      </pc:docMkLst>
      <pc:sldChg chg="addSp modSp mod setBg addAnim">
        <pc:chgData name="mrces10030@outlook.com" userId="f691e2a519d7ec25" providerId="LiveId" clId="{C7ED4C1C-0084-47C3-A52C-E6C2853402B4}" dt="2023-07-03T18:45:51.912" v="2381"/>
        <pc:sldMkLst>
          <pc:docMk/>
          <pc:sldMk cId="539782358" sldId="256"/>
        </pc:sldMkLst>
        <pc:spChg chg="mod">
          <ac:chgData name="mrces10030@outlook.com" userId="f691e2a519d7ec25" providerId="LiveId" clId="{C7ED4C1C-0084-47C3-A52C-E6C2853402B4}" dt="2023-07-03T18:45:51.897" v="2380" actId="26606"/>
          <ac:spMkLst>
            <pc:docMk/>
            <pc:sldMk cId="539782358" sldId="256"/>
            <ac:spMk id="2" creationId="{097C044D-C61E-E965-8C9C-27515755EF3B}"/>
          </ac:spMkLst>
        </pc:spChg>
        <pc:spChg chg="mod">
          <ac:chgData name="mrces10030@outlook.com" userId="f691e2a519d7ec25" providerId="LiveId" clId="{C7ED4C1C-0084-47C3-A52C-E6C2853402B4}" dt="2023-07-03T18:45:51.897" v="2380" actId="26606"/>
          <ac:spMkLst>
            <pc:docMk/>
            <pc:sldMk cId="539782358" sldId="256"/>
            <ac:spMk id="3" creationId="{B58D5116-CE3C-D3E6-9A3D-8A22E9B5E4D3}"/>
          </ac:spMkLst>
        </pc:spChg>
        <pc:spChg chg="add">
          <ac:chgData name="mrces10030@outlook.com" userId="f691e2a519d7ec25" providerId="LiveId" clId="{C7ED4C1C-0084-47C3-A52C-E6C2853402B4}" dt="2023-07-03T18:45:51.897" v="2380" actId="26606"/>
          <ac:spMkLst>
            <pc:docMk/>
            <pc:sldMk cId="539782358" sldId="256"/>
            <ac:spMk id="9" creationId="{9B7AD9F6-8CE7-4299-8FC6-328F4DCD3FF9}"/>
          </ac:spMkLst>
        </pc:spChg>
        <pc:spChg chg="add">
          <ac:chgData name="mrces10030@outlook.com" userId="f691e2a519d7ec25" providerId="LiveId" clId="{C7ED4C1C-0084-47C3-A52C-E6C2853402B4}" dt="2023-07-03T18:45:51.897" v="2380" actId="26606"/>
          <ac:spMkLst>
            <pc:docMk/>
            <pc:sldMk cId="539782358" sldId="256"/>
            <ac:spMk id="11" creationId="{F49775AF-8896-43EE-92C6-83497D6DC56F}"/>
          </ac:spMkLst>
        </pc:spChg>
        <pc:picChg chg="add">
          <ac:chgData name="mrces10030@outlook.com" userId="f691e2a519d7ec25" providerId="LiveId" clId="{C7ED4C1C-0084-47C3-A52C-E6C2853402B4}" dt="2023-07-03T18:45:51.897" v="2380" actId="26606"/>
          <ac:picMkLst>
            <pc:docMk/>
            <pc:sldMk cId="539782358" sldId="256"/>
            <ac:picMk id="5" creationId="{907A2A3F-C663-98F5-B7DF-58763637CFCC}"/>
          </ac:picMkLst>
        </pc:picChg>
      </pc:sldChg>
      <pc:sldChg chg="addSp delSp modSp mod ord setBg modAnim setClrOvrMap">
        <pc:chgData name="mrces10030@outlook.com" userId="f691e2a519d7ec25" providerId="LiveId" clId="{C7ED4C1C-0084-47C3-A52C-E6C2853402B4}" dt="2023-07-05T18:08:01.751" v="2714" actId="313"/>
        <pc:sldMkLst>
          <pc:docMk/>
          <pc:sldMk cId="3561276066" sldId="257"/>
        </pc:sldMkLst>
        <pc:spChg chg="mod">
          <ac:chgData name="mrces10030@outlook.com" userId="f691e2a519d7ec25" providerId="LiveId" clId="{C7ED4C1C-0084-47C3-A52C-E6C2853402B4}" dt="2023-07-03T18:46:51.510" v="2394" actId="26606"/>
          <ac:spMkLst>
            <pc:docMk/>
            <pc:sldMk cId="3561276066" sldId="257"/>
            <ac:spMk id="2" creationId="{3325A8C7-A777-1D33-78FA-7B09B5C76DA0}"/>
          </ac:spMkLst>
        </pc:spChg>
        <pc:spChg chg="del mod">
          <ac:chgData name="mrces10030@outlook.com" userId="f691e2a519d7ec25" providerId="LiveId" clId="{C7ED4C1C-0084-47C3-A52C-E6C2853402B4}" dt="2023-07-03T18:46:27.201" v="2383" actId="12084"/>
          <ac:spMkLst>
            <pc:docMk/>
            <pc:sldMk cId="3561276066" sldId="257"/>
            <ac:spMk id="3" creationId="{744BEC98-6F59-E6D6-D4C2-50116E6723DE}"/>
          </ac:spMkLst>
        </pc:spChg>
        <pc:spChg chg="add del">
          <ac:chgData name="mrces10030@outlook.com" userId="f691e2a519d7ec25" providerId="LiveId" clId="{C7ED4C1C-0084-47C3-A52C-E6C2853402B4}" dt="2023-07-03T18:46:42.941" v="2385" actId="26606"/>
          <ac:spMkLst>
            <pc:docMk/>
            <pc:sldMk cId="3561276066" sldId="257"/>
            <ac:spMk id="9" creationId="{BACC6370-2D7E-4714-9D71-7542949D7D5D}"/>
          </ac:spMkLst>
        </pc:spChg>
        <pc:spChg chg="add del">
          <ac:chgData name="mrces10030@outlook.com" userId="f691e2a519d7ec25" providerId="LiveId" clId="{C7ED4C1C-0084-47C3-A52C-E6C2853402B4}" dt="2023-07-03T18:46:50.505" v="2391" actId="26606"/>
          <ac:spMkLst>
            <pc:docMk/>
            <pc:sldMk cId="3561276066" sldId="257"/>
            <ac:spMk id="10" creationId="{9228552E-C8B1-4A80-8448-0787CE0FC704}"/>
          </ac:spMkLst>
        </pc:spChg>
        <pc:spChg chg="add del">
          <ac:chgData name="mrces10030@outlook.com" userId="f691e2a519d7ec25" providerId="LiveId" clId="{C7ED4C1C-0084-47C3-A52C-E6C2853402B4}" dt="2023-07-03T18:46:42.941" v="2385" actId="26606"/>
          <ac:spMkLst>
            <pc:docMk/>
            <pc:sldMk cId="3561276066" sldId="257"/>
            <ac:spMk id="11" creationId="{F68B3F68-107C-434F-AA38-110D5EA91B85}"/>
          </ac:spMkLst>
        </pc:spChg>
        <pc:spChg chg="add del">
          <ac:chgData name="mrces10030@outlook.com" userId="f691e2a519d7ec25" providerId="LiveId" clId="{C7ED4C1C-0084-47C3-A52C-E6C2853402B4}" dt="2023-07-03T18:46:51.479" v="2393" actId="26606"/>
          <ac:spMkLst>
            <pc:docMk/>
            <pc:sldMk cId="3561276066" sldId="257"/>
            <ac:spMk id="12" creationId="{9DBC8166-481C-4473-95F5-9A5B9073B7F1}"/>
          </ac:spMkLst>
        </pc:spChg>
        <pc:spChg chg="add del">
          <ac:chgData name="mrces10030@outlook.com" userId="f691e2a519d7ec25" providerId="LiveId" clId="{C7ED4C1C-0084-47C3-A52C-E6C2853402B4}" dt="2023-07-03T18:46:42.941" v="2385" actId="26606"/>
          <ac:spMkLst>
            <pc:docMk/>
            <pc:sldMk cId="3561276066" sldId="257"/>
            <ac:spMk id="13" creationId="{AAD0DBB9-1A4B-4391-81D4-CB19F9AB918A}"/>
          </ac:spMkLst>
        </pc:spChg>
        <pc:spChg chg="add del">
          <ac:chgData name="mrces10030@outlook.com" userId="f691e2a519d7ec25" providerId="LiveId" clId="{C7ED4C1C-0084-47C3-A52C-E6C2853402B4}" dt="2023-07-03T18:46:51.479" v="2393" actId="26606"/>
          <ac:spMkLst>
            <pc:docMk/>
            <pc:sldMk cId="3561276066" sldId="257"/>
            <ac:spMk id="14" creationId="{A5A5CE6E-90AF-4D43-A014-1F9EC83EB93D}"/>
          </ac:spMkLst>
        </pc:spChg>
        <pc:spChg chg="add del">
          <ac:chgData name="mrces10030@outlook.com" userId="f691e2a519d7ec25" providerId="LiveId" clId="{C7ED4C1C-0084-47C3-A52C-E6C2853402B4}" dt="2023-07-03T18:46:42.941" v="2385" actId="26606"/>
          <ac:spMkLst>
            <pc:docMk/>
            <pc:sldMk cId="3561276066" sldId="257"/>
            <ac:spMk id="15" creationId="{063BBA22-50EA-4C4D-BE05-F1CE4E63AA56}"/>
          </ac:spMkLst>
        </pc:spChg>
        <pc:spChg chg="add">
          <ac:chgData name="mrces10030@outlook.com" userId="f691e2a519d7ec25" providerId="LiveId" clId="{C7ED4C1C-0084-47C3-A52C-E6C2853402B4}" dt="2023-07-03T18:46:51.510" v="2394" actId="26606"/>
          <ac:spMkLst>
            <pc:docMk/>
            <pc:sldMk cId="3561276066" sldId="257"/>
            <ac:spMk id="16" creationId="{2E442304-DDBD-4F7B-8017-36BCC863FB40}"/>
          </ac:spMkLst>
        </pc:spChg>
        <pc:spChg chg="add del">
          <ac:chgData name="mrces10030@outlook.com" userId="f691e2a519d7ec25" providerId="LiveId" clId="{C7ED4C1C-0084-47C3-A52C-E6C2853402B4}" dt="2023-07-03T18:46:46.416" v="2387" actId="26606"/>
          <ac:spMkLst>
            <pc:docMk/>
            <pc:sldMk cId="3561276066" sldId="257"/>
            <ac:spMk id="17" creationId="{89D16701-DA76-4F72-BB63-E2C3FFBDFE0F}"/>
          </ac:spMkLst>
        </pc:spChg>
        <pc:spChg chg="add del">
          <ac:chgData name="mrces10030@outlook.com" userId="f691e2a519d7ec25" providerId="LiveId" clId="{C7ED4C1C-0084-47C3-A52C-E6C2853402B4}" dt="2023-07-03T18:46:46.416" v="2387" actId="26606"/>
          <ac:spMkLst>
            <pc:docMk/>
            <pc:sldMk cId="3561276066" sldId="257"/>
            <ac:spMk id="18" creationId="{0C541B88-1AE9-40C3-AFD5-967787C1979F}"/>
          </ac:spMkLst>
        </pc:spChg>
        <pc:spChg chg="add del">
          <ac:chgData name="mrces10030@outlook.com" userId="f691e2a519d7ec25" providerId="LiveId" clId="{C7ED4C1C-0084-47C3-A52C-E6C2853402B4}" dt="2023-07-03T18:46:46.416" v="2387" actId="26606"/>
          <ac:spMkLst>
            <pc:docMk/>
            <pc:sldMk cId="3561276066" sldId="257"/>
            <ac:spMk id="19" creationId="{1CC28BE1-9DC6-43FE-9582-39F091098D77}"/>
          </ac:spMkLst>
        </pc:spChg>
        <pc:spChg chg="add del">
          <ac:chgData name="mrces10030@outlook.com" userId="f691e2a519d7ec25" providerId="LiveId" clId="{C7ED4C1C-0084-47C3-A52C-E6C2853402B4}" dt="2023-07-03T18:46:46.416" v="2387" actId="26606"/>
          <ac:spMkLst>
            <pc:docMk/>
            <pc:sldMk cId="3561276066" sldId="257"/>
            <ac:spMk id="20" creationId="{E5F17139-31EE-46AC-B04F-DBBD852DD6CB}"/>
          </ac:spMkLst>
        </pc:spChg>
        <pc:spChg chg="add">
          <ac:chgData name="mrces10030@outlook.com" userId="f691e2a519d7ec25" providerId="LiveId" clId="{C7ED4C1C-0084-47C3-A52C-E6C2853402B4}" dt="2023-07-03T18:46:51.510" v="2394" actId="26606"/>
          <ac:spMkLst>
            <pc:docMk/>
            <pc:sldMk cId="3561276066" sldId="257"/>
            <ac:spMk id="22" creationId="{5E107275-3853-46FD-A241-DE4355A42675}"/>
          </ac:spMkLst>
        </pc:spChg>
        <pc:spChg chg="add del">
          <ac:chgData name="mrces10030@outlook.com" userId="f691e2a519d7ec25" providerId="LiveId" clId="{C7ED4C1C-0084-47C3-A52C-E6C2853402B4}" dt="2023-07-03T18:46:49.546" v="2389" actId="26606"/>
          <ac:spMkLst>
            <pc:docMk/>
            <pc:sldMk cId="3561276066" sldId="257"/>
            <ac:spMk id="38" creationId="{BACC6370-2D7E-4714-9D71-7542949D7D5D}"/>
          </ac:spMkLst>
        </pc:spChg>
        <pc:spChg chg="add del">
          <ac:chgData name="mrces10030@outlook.com" userId="f691e2a519d7ec25" providerId="LiveId" clId="{C7ED4C1C-0084-47C3-A52C-E6C2853402B4}" dt="2023-07-03T18:46:49.546" v="2389" actId="26606"/>
          <ac:spMkLst>
            <pc:docMk/>
            <pc:sldMk cId="3561276066" sldId="257"/>
            <ac:spMk id="39" creationId="{F68B3F68-107C-434F-AA38-110D5EA91B85}"/>
          </ac:spMkLst>
        </pc:spChg>
        <pc:spChg chg="add del">
          <ac:chgData name="mrces10030@outlook.com" userId="f691e2a519d7ec25" providerId="LiveId" clId="{C7ED4C1C-0084-47C3-A52C-E6C2853402B4}" dt="2023-07-03T18:46:49.546" v="2389" actId="26606"/>
          <ac:spMkLst>
            <pc:docMk/>
            <pc:sldMk cId="3561276066" sldId="257"/>
            <ac:spMk id="40" creationId="{AAD0DBB9-1A4B-4391-81D4-CB19F9AB918A}"/>
          </ac:spMkLst>
        </pc:spChg>
        <pc:spChg chg="add del">
          <ac:chgData name="mrces10030@outlook.com" userId="f691e2a519d7ec25" providerId="LiveId" clId="{C7ED4C1C-0084-47C3-A52C-E6C2853402B4}" dt="2023-07-03T18:46:49.546" v="2389" actId="26606"/>
          <ac:spMkLst>
            <pc:docMk/>
            <pc:sldMk cId="3561276066" sldId="257"/>
            <ac:spMk id="41" creationId="{063BBA22-50EA-4C4D-BE05-F1CE4E63AA56}"/>
          </ac:spMkLst>
        </pc:spChg>
        <pc:grpChg chg="add del">
          <ac:chgData name="mrces10030@outlook.com" userId="f691e2a519d7ec25" providerId="LiveId" clId="{C7ED4C1C-0084-47C3-A52C-E6C2853402B4}" dt="2023-07-03T18:46:46.416" v="2387" actId="26606"/>
          <ac:grpSpMkLst>
            <pc:docMk/>
            <pc:sldMk cId="3561276066" sldId="257"/>
            <ac:grpSpMk id="21" creationId="{AF9AF3F3-CE0C-4125-BDD7-346487FA0B40}"/>
          </ac:grpSpMkLst>
        </pc:grpChg>
        <pc:grpChg chg="add del">
          <ac:chgData name="mrces10030@outlook.com" userId="f691e2a519d7ec25" providerId="LiveId" clId="{C7ED4C1C-0084-47C3-A52C-E6C2853402B4}" dt="2023-07-03T18:46:46.416" v="2387" actId="26606"/>
          <ac:grpSpMkLst>
            <pc:docMk/>
            <pc:sldMk cId="3561276066" sldId="257"/>
            <ac:grpSpMk id="35" creationId="{7CF625D3-71A3-4F30-A096-8EF334E959D0}"/>
          </ac:grpSpMkLst>
        </pc:grpChg>
        <pc:graphicFrameChg chg="add mod modGraphic">
          <ac:chgData name="mrces10030@outlook.com" userId="f691e2a519d7ec25" providerId="LiveId" clId="{C7ED4C1C-0084-47C3-A52C-E6C2853402B4}" dt="2023-07-05T18:08:01.751" v="2714" actId="313"/>
          <ac:graphicFrameMkLst>
            <pc:docMk/>
            <pc:sldMk cId="3561276066" sldId="257"/>
            <ac:graphicFrameMk id="4" creationId="{74822DD7-5361-D282-AE25-EE7B9AC9303F}"/>
          </ac:graphicFrameMkLst>
        </pc:graphicFrameChg>
        <pc:picChg chg="add del">
          <ac:chgData name="mrces10030@outlook.com" userId="f691e2a519d7ec25" providerId="LiveId" clId="{C7ED4C1C-0084-47C3-A52C-E6C2853402B4}" dt="2023-07-03T18:46:50.505" v="2391" actId="26606"/>
          <ac:picMkLst>
            <pc:docMk/>
            <pc:sldMk cId="3561276066" sldId="257"/>
            <ac:picMk id="6" creationId="{ABE908FD-E28A-009A-67C7-6F187AE8AD23}"/>
          </ac:picMkLst>
        </pc:picChg>
      </pc:sldChg>
      <pc:sldChg chg="addSp modSp mod setBg">
        <pc:chgData name="mrces10030@outlook.com" userId="f691e2a519d7ec25" providerId="LiveId" clId="{C7ED4C1C-0084-47C3-A52C-E6C2853402B4}" dt="2023-07-03T18:47:09.939" v="2395" actId="26606"/>
        <pc:sldMkLst>
          <pc:docMk/>
          <pc:sldMk cId="1516348570" sldId="258"/>
        </pc:sldMkLst>
        <pc:spChg chg="mod">
          <ac:chgData name="mrces10030@outlook.com" userId="f691e2a519d7ec25" providerId="LiveId" clId="{C7ED4C1C-0084-47C3-A52C-E6C2853402B4}" dt="2023-07-03T18:47:09.939" v="2395" actId="26606"/>
          <ac:spMkLst>
            <pc:docMk/>
            <pc:sldMk cId="1516348570" sldId="258"/>
            <ac:spMk id="2" creationId="{E9489701-87A2-559D-4309-594DDFB13F6D}"/>
          </ac:spMkLst>
        </pc:spChg>
        <pc:spChg chg="mod">
          <ac:chgData name="mrces10030@outlook.com" userId="f691e2a519d7ec25" providerId="LiveId" clId="{C7ED4C1C-0084-47C3-A52C-E6C2853402B4}" dt="2023-07-03T18:47:09.939" v="2395" actId="26606"/>
          <ac:spMkLst>
            <pc:docMk/>
            <pc:sldMk cId="1516348570" sldId="258"/>
            <ac:spMk id="3" creationId="{65B0E40C-D137-C396-3DA2-D9536F51E0A3}"/>
          </ac:spMkLst>
        </pc:spChg>
        <pc:spChg chg="add">
          <ac:chgData name="mrces10030@outlook.com" userId="f691e2a519d7ec25" providerId="LiveId" clId="{C7ED4C1C-0084-47C3-A52C-E6C2853402B4}" dt="2023-07-03T18:47:09.939" v="2395" actId="26606"/>
          <ac:spMkLst>
            <pc:docMk/>
            <pc:sldMk cId="1516348570" sldId="258"/>
            <ac:spMk id="8" creationId="{C2554CA6-288E-4202-BC52-2E5A8F0C0AED}"/>
          </ac:spMkLst>
        </pc:spChg>
        <pc:spChg chg="add">
          <ac:chgData name="mrces10030@outlook.com" userId="f691e2a519d7ec25" providerId="LiveId" clId="{C7ED4C1C-0084-47C3-A52C-E6C2853402B4}" dt="2023-07-03T18:47:09.939" v="2395" actId="26606"/>
          <ac:spMkLst>
            <pc:docMk/>
            <pc:sldMk cId="1516348570" sldId="258"/>
            <ac:spMk id="10" creationId="{B10BB131-AC8E-4A8E-A5D1-36260F720C3B}"/>
          </ac:spMkLst>
        </pc:spChg>
        <pc:spChg chg="add">
          <ac:chgData name="mrces10030@outlook.com" userId="f691e2a519d7ec25" providerId="LiveId" clId="{C7ED4C1C-0084-47C3-A52C-E6C2853402B4}" dt="2023-07-03T18:47:09.939" v="2395" actId="26606"/>
          <ac:spMkLst>
            <pc:docMk/>
            <pc:sldMk cId="1516348570" sldId="258"/>
            <ac:spMk id="12" creationId="{5B7778FC-632E-4DCA-A7CB-0D7731CCF970}"/>
          </ac:spMkLst>
        </pc:spChg>
        <pc:spChg chg="add">
          <ac:chgData name="mrces10030@outlook.com" userId="f691e2a519d7ec25" providerId="LiveId" clId="{C7ED4C1C-0084-47C3-A52C-E6C2853402B4}" dt="2023-07-03T18:47:09.939" v="2395" actId="26606"/>
          <ac:spMkLst>
            <pc:docMk/>
            <pc:sldMk cId="1516348570" sldId="258"/>
            <ac:spMk id="14" creationId="{FA23A907-97FB-4A8F-880A-DD77401C4296}"/>
          </ac:spMkLst>
        </pc:spChg>
      </pc:sldChg>
      <pc:sldChg chg="addSp modSp mod setBg modAnim">
        <pc:chgData name="mrces10030@outlook.com" userId="f691e2a519d7ec25" providerId="LiveId" clId="{C7ED4C1C-0084-47C3-A52C-E6C2853402B4}" dt="2023-07-05T17:59:34.531" v="2678"/>
        <pc:sldMkLst>
          <pc:docMk/>
          <pc:sldMk cId="3419464755" sldId="259"/>
        </pc:sldMkLst>
        <pc:spChg chg="mod">
          <ac:chgData name="mrces10030@outlook.com" userId="f691e2a519d7ec25" providerId="LiveId" clId="{C7ED4C1C-0084-47C3-A52C-E6C2853402B4}" dt="2023-07-03T18:47:18.601" v="2396" actId="26606"/>
          <ac:spMkLst>
            <pc:docMk/>
            <pc:sldMk cId="3419464755" sldId="259"/>
            <ac:spMk id="2" creationId="{F77D9396-36F8-0DF2-7508-21160BA54C8E}"/>
          </ac:spMkLst>
        </pc:spChg>
        <pc:spChg chg="mod">
          <ac:chgData name="mrces10030@outlook.com" userId="f691e2a519d7ec25" providerId="LiveId" clId="{C7ED4C1C-0084-47C3-A52C-E6C2853402B4}" dt="2023-07-03T18:47:18.601" v="2396" actId="26606"/>
          <ac:spMkLst>
            <pc:docMk/>
            <pc:sldMk cId="3419464755" sldId="259"/>
            <ac:spMk id="3" creationId="{63390B61-DA65-5E7B-D676-EFAE48B20569}"/>
          </ac:spMkLst>
        </pc:spChg>
        <pc:spChg chg="add">
          <ac:chgData name="mrces10030@outlook.com" userId="f691e2a519d7ec25" providerId="LiveId" clId="{C7ED4C1C-0084-47C3-A52C-E6C2853402B4}" dt="2023-07-03T18:47:18.601" v="2396" actId="26606"/>
          <ac:spMkLst>
            <pc:docMk/>
            <pc:sldMk cId="3419464755" sldId="259"/>
            <ac:spMk id="9" creationId="{2C61293E-6EBE-43EF-A52C-9BEBFD7679D4}"/>
          </ac:spMkLst>
        </pc:spChg>
        <pc:spChg chg="add">
          <ac:chgData name="mrces10030@outlook.com" userId="f691e2a519d7ec25" providerId="LiveId" clId="{C7ED4C1C-0084-47C3-A52C-E6C2853402B4}" dt="2023-07-03T18:47:18.601" v="2396" actId="26606"/>
          <ac:spMkLst>
            <pc:docMk/>
            <pc:sldMk cId="3419464755" sldId="259"/>
            <ac:spMk id="11" creationId="{21540236-BFD5-4A9D-8840-4703E7F76825}"/>
          </ac:spMkLst>
        </pc:spChg>
        <pc:picChg chg="add">
          <ac:chgData name="mrces10030@outlook.com" userId="f691e2a519d7ec25" providerId="LiveId" clId="{C7ED4C1C-0084-47C3-A52C-E6C2853402B4}" dt="2023-07-03T18:47:18.601" v="2396" actId="26606"/>
          <ac:picMkLst>
            <pc:docMk/>
            <pc:sldMk cId="3419464755" sldId="259"/>
            <ac:picMk id="5" creationId="{385E9B2D-5858-C2E0-B8F3-3D20A62772A2}"/>
          </ac:picMkLst>
        </pc:picChg>
      </pc:sldChg>
      <pc:sldChg chg="addSp delSp modSp new mod setBg modClrScheme modAnim chgLayout">
        <pc:chgData name="mrces10030@outlook.com" userId="f691e2a519d7ec25" providerId="LiveId" clId="{C7ED4C1C-0084-47C3-A52C-E6C2853402B4}" dt="2023-07-05T18:00:23.751" v="2679"/>
        <pc:sldMkLst>
          <pc:docMk/>
          <pc:sldMk cId="3054511046" sldId="260"/>
        </pc:sldMkLst>
        <pc:spChg chg="mod ord">
          <ac:chgData name="mrces10030@outlook.com" userId="f691e2a519d7ec25" providerId="LiveId" clId="{C7ED4C1C-0084-47C3-A52C-E6C2853402B4}" dt="2023-07-03T18:47:31.482" v="2399" actId="26606"/>
          <ac:spMkLst>
            <pc:docMk/>
            <pc:sldMk cId="3054511046" sldId="260"/>
            <ac:spMk id="2" creationId="{EB5597A7-D339-6CC5-5763-B8A9E5E5698A}"/>
          </ac:spMkLst>
        </pc:spChg>
        <pc:spChg chg="del">
          <ac:chgData name="mrces10030@outlook.com" userId="f691e2a519d7ec25" providerId="LiveId" clId="{C7ED4C1C-0084-47C3-A52C-E6C2853402B4}" dt="2023-07-01T17:39:27.313" v="9"/>
          <ac:spMkLst>
            <pc:docMk/>
            <pc:sldMk cId="3054511046" sldId="260"/>
            <ac:spMk id="3" creationId="{571C94E1-63DB-6FD8-6D4B-902254327114}"/>
          </ac:spMkLst>
        </pc:spChg>
        <pc:spChg chg="add mod ord">
          <ac:chgData name="mrces10030@outlook.com" userId="f691e2a519d7ec25" providerId="LiveId" clId="{C7ED4C1C-0084-47C3-A52C-E6C2853402B4}" dt="2023-07-03T18:47:31.482" v="2399" actId="26606"/>
          <ac:spMkLst>
            <pc:docMk/>
            <pc:sldMk cId="3054511046" sldId="260"/>
            <ac:spMk id="4" creationId="{A62DD857-D57E-DDD5-04D9-92DD9A6BD120}"/>
          </ac:spMkLst>
        </pc:spChg>
        <pc:spChg chg="add del mod">
          <ac:chgData name="mrces10030@outlook.com" userId="f691e2a519d7ec25" providerId="LiveId" clId="{C7ED4C1C-0084-47C3-A52C-E6C2853402B4}" dt="2023-07-01T17:48:05.158" v="16"/>
          <ac:spMkLst>
            <pc:docMk/>
            <pc:sldMk cId="3054511046" sldId="260"/>
            <ac:spMk id="6" creationId="{31723AB2-899B-48C3-B6A8-0607F9FC7ACD}"/>
          </ac:spMkLst>
        </pc:spChg>
        <pc:spChg chg="add del">
          <ac:chgData name="mrces10030@outlook.com" userId="f691e2a519d7ec25" providerId="LiveId" clId="{C7ED4C1C-0084-47C3-A52C-E6C2853402B4}" dt="2023-07-03T18:47:31.482" v="2398" actId="26606"/>
          <ac:spMkLst>
            <pc:docMk/>
            <pc:sldMk cId="3054511046" sldId="260"/>
            <ac:spMk id="7" creationId="{B2D4AD41-40DA-4A81-92F5-B6E3BA1ED82A}"/>
          </ac:spMkLst>
        </pc:spChg>
        <pc:spChg chg="add del">
          <ac:chgData name="mrces10030@outlook.com" userId="f691e2a519d7ec25" providerId="LiveId" clId="{C7ED4C1C-0084-47C3-A52C-E6C2853402B4}" dt="2023-07-03T18:47:31.482" v="2398" actId="26606"/>
          <ac:spMkLst>
            <pc:docMk/>
            <pc:sldMk cId="3054511046" sldId="260"/>
            <ac:spMk id="10" creationId="{7DA1F35B-C8F7-4A5A-9339-7DA4D785B300}"/>
          </ac:spMkLst>
        </pc:spChg>
        <pc:spChg chg="add">
          <ac:chgData name="mrces10030@outlook.com" userId="f691e2a519d7ec25" providerId="LiveId" clId="{C7ED4C1C-0084-47C3-A52C-E6C2853402B4}" dt="2023-07-03T18:47:31.482" v="2399" actId="26606"/>
          <ac:spMkLst>
            <pc:docMk/>
            <pc:sldMk cId="3054511046" sldId="260"/>
            <ac:spMk id="13" creationId="{7301F447-EEF7-48F5-AF73-7566EE7F64AD}"/>
          </ac:spMkLst>
        </pc:spChg>
        <pc:spChg chg="add del mod">
          <ac:chgData name="mrces10030@outlook.com" userId="f691e2a519d7ec25" providerId="LiveId" clId="{C7ED4C1C-0084-47C3-A52C-E6C2853402B4}" dt="2023-07-01T17:51:03.918" v="18"/>
          <ac:spMkLst>
            <pc:docMk/>
            <pc:sldMk cId="3054511046" sldId="260"/>
            <ac:spMk id="14" creationId="{79E02792-824E-E2C3-421E-822B37D23EE7}"/>
          </ac:spMkLst>
        </pc:spChg>
        <pc:spChg chg="add">
          <ac:chgData name="mrces10030@outlook.com" userId="f691e2a519d7ec25" providerId="LiveId" clId="{C7ED4C1C-0084-47C3-A52C-E6C2853402B4}" dt="2023-07-03T18:47:31.482" v="2399" actId="26606"/>
          <ac:spMkLst>
            <pc:docMk/>
            <pc:sldMk cId="3054511046" sldId="260"/>
            <ac:spMk id="15" creationId="{F7117410-A2A4-4085-9ADC-46744551DBDE}"/>
          </ac:spMkLst>
        </pc:spChg>
        <pc:spChg chg="add">
          <ac:chgData name="mrces10030@outlook.com" userId="f691e2a519d7ec25" providerId="LiveId" clId="{C7ED4C1C-0084-47C3-A52C-E6C2853402B4}" dt="2023-07-03T18:47:31.482" v="2399" actId="26606"/>
          <ac:spMkLst>
            <pc:docMk/>
            <pc:sldMk cId="3054511046" sldId="260"/>
            <ac:spMk id="16" creationId="{99F74EB5-E547-4FB4-95F5-BCC788F3C4A0}"/>
          </ac:spMkLst>
        </pc:spChg>
        <pc:spChg chg="add del mod">
          <ac:chgData name="mrces10030@outlook.com" userId="f691e2a519d7ec25" providerId="LiveId" clId="{C7ED4C1C-0084-47C3-A52C-E6C2853402B4}" dt="2023-07-02T18:55:06.572" v="97"/>
          <ac:spMkLst>
            <pc:docMk/>
            <pc:sldMk cId="3054511046" sldId="260"/>
            <ac:spMk id="20" creationId="{1EC64E00-8F09-918F-1431-18CF4781E616}"/>
          </ac:spMkLst>
        </pc:spChg>
        <pc:graphicFrameChg chg="add mod ord">
          <ac:chgData name="mrces10030@outlook.com" userId="f691e2a519d7ec25" providerId="LiveId" clId="{C7ED4C1C-0084-47C3-A52C-E6C2853402B4}" dt="2023-07-03T18:47:31.482" v="2399" actId="26606"/>
          <ac:graphicFrameMkLst>
            <pc:docMk/>
            <pc:sldMk cId="3054511046" sldId="260"/>
            <ac:graphicFrameMk id="3" creationId="{D10DFE73-C692-8011-B760-AC832B9318F1}"/>
          </ac:graphicFrameMkLst>
        </pc:graphicFrameChg>
        <pc:graphicFrameChg chg="add del mod">
          <ac:chgData name="mrces10030@outlook.com" userId="f691e2a519d7ec25" providerId="LiveId" clId="{C7ED4C1C-0084-47C3-A52C-E6C2853402B4}" dt="2023-07-01T17:40:14.545" v="15" actId="478"/>
          <ac:graphicFrameMkLst>
            <pc:docMk/>
            <pc:sldMk cId="3054511046" sldId="260"/>
            <ac:graphicFrameMk id="4" creationId="{2829E78C-B6DE-4B6F-8289-7620BB57E172}"/>
          </ac:graphicFrameMkLst>
        </pc:graphicFrameChg>
        <pc:graphicFrameChg chg="add del mod">
          <ac:chgData name="mrces10030@outlook.com" userId="f691e2a519d7ec25" providerId="LiveId" clId="{C7ED4C1C-0084-47C3-A52C-E6C2853402B4}" dt="2023-07-01T17:48:10.469" v="17" actId="478"/>
          <ac:graphicFrameMkLst>
            <pc:docMk/>
            <pc:sldMk cId="3054511046" sldId="260"/>
            <ac:graphicFrameMk id="12" creationId="{C024DCC5-3CD3-9E4B-0E4A-B8E5CEAF7CA8}"/>
          </ac:graphicFrameMkLst>
        </pc:graphicFrameChg>
        <pc:graphicFrameChg chg="add del mod">
          <ac:chgData name="mrces10030@outlook.com" userId="f691e2a519d7ec25" providerId="LiveId" clId="{C7ED4C1C-0084-47C3-A52C-E6C2853402B4}" dt="2023-07-01T17:52:08.934" v="26" actId="21"/>
          <ac:graphicFrameMkLst>
            <pc:docMk/>
            <pc:sldMk cId="3054511046" sldId="260"/>
            <ac:graphicFrameMk id="17" creationId="{515E5862-AEC8-9DC1-B7FC-AA2962ED1D9C}"/>
          </ac:graphicFrameMkLst>
        </pc:graphicFrameChg>
        <pc:graphicFrameChg chg="add del mod">
          <ac:chgData name="mrces10030@outlook.com" userId="f691e2a519d7ec25" providerId="LiveId" clId="{C7ED4C1C-0084-47C3-A52C-E6C2853402B4}" dt="2023-07-02T18:51:48.689" v="96" actId="478"/>
          <ac:graphicFrameMkLst>
            <pc:docMk/>
            <pc:sldMk cId="3054511046" sldId="260"/>
            <ac:graphicFrameMk id="18" creationId="{2829E78C-B6DE-4B6F-8289-7620BB57E172}"/>
          </ac:graphicFrameMkLst>
        </pc:graphicFrameChg>
      </pc:sldChg>
      <pc:sldChg chg="addSp delSp modSp new mod ord setBg modClrScheme modAnim chgLayout">
        <pc:chgData name="mrces10030@outlook.com" userId="f691e2a519d7ec25" providerId="LiveId" clId="{C7ED4C1C-0084-47C3-A52C-E6C2853402B4}" dt="2023-07-05T18:07:02.403" v="2700" actId="255"/>
        <pc:sldMkLst>
          <pc:docMk/>
          <pc:sldMk cId="3886613357" sldId="261"/>
        </pc:sldMkLst>
        <pc:spChg chg="mod ord">
          <ac:chgData name="mrces10030@outlook.com" userId="f691e2a519d7ec25" providerId="LiveId" clId="{C7ED4C1C-0084-47C3-A52C-E6C2853402B4}" dt="2023-07-03T18:48:14.019" v="2417" actId="26606"/>
          <ac:spMkLst>
            <pc:docMk/>
            <pc:sldMk cId="3886613357" sldId="261"/>
            <ac:spMk id="2" creationId="{9A6A4C5F-A785-A416-D5FF-FF96A1DBA153}"/>
          </ac:spMkLst>
        </pc:spChg>
        <pc:spChg chg="del">
          <ac:chgData name="mrces10030@outlook.com" userId="f691e2a519d7ec25" providerId="LiveId" clId="{C7ED4C1C-0084-47C3-A52C-E6C2853402B4}" dt="2023-07-02T18:49:45.447" v="82"/>
          <ac:spMkLst>
            <pc:docMk/>
            <pc:sldMk cId="3886613357" sldId="261"/>
            <ac:spMk id="3" creationId="{52CD0C1D-D4F8-88B6-940D-AB8973551236}"/>
          </ac:spMkLst>
        </pc:spChg>
        <pc:spChg chg="add mod ord">
          <ac:chgData name="mrces10030@outlook.com" userId="f691e2a519d7ec25" providerId="LiveId" clId="{C7ED4C1C-0084-47C3-A52C-E6C2853402B4}" dt="2023-07-05T18:07:02.403" v="2700" actId="255"/>
          <ac:spMkLst>
            <pc:docMk/>
            <pc:sldMk cId="3886613357" sldId="261"/>
            <ac:spMk id="13" creationId="{5DBC42E5-33DC-EB1E-B01E-31C0928D0B5E}"/>
          </ac:spMkLst>
        </pc:spChg>
        <pc:spChg chg="add del">
          <ac:chgData name="mrces10030@outlook.com" userId="f691e2a519d7ec25" providerId="LiveId" clId="{C7ED4C1C-0084-47C3-A52C-E6C2853402B4}" dt="2023-07-03T18:47:56.155" v="2403" actId="26606"/>
          <ac:spMkLst>
            <pc:docMk/>
            <pc:sldMk cId="3886613357" sldId="261"/>
            <ac:spMk id="18" creationId="{2E442304-DDBD-4F7B-8017-36BCC863FB40}"/>
          </ac:spMkLst>
        </pc:spChg>
        <pc:spChg chg="add del">
          <ac:chgData name="mrces10030@outlook.com" userId="f691e2a519d7ec25" providerId="LiveId" clId="{C7ED4C1C-0084-47C3-A52C-E6C2853402B4}" dt="2023-07-03T18:47:56.155" v="2403" actId="26606"/>
          <ac:spMkLst>
            <pc:docMk/>
            <pc:sldMk cId="3886613357" sldId="261"/>
            <ac:spMk id="20" creationId="{5E107275-3853-46FD-A241-DE4355A42675}"/>
          </ac:spMkLst>
        </pc:spChg>
        <pc:spChg chg="add del">
          <ac:chgData name="mrces10030@outlook.com" userId="f691e2a519d7ec25" providerId="LiveId" clId="{C7ED4C1C-0084-47C3-A52C-E6C2853402B4}" dt="2023-07-03T18:47:58.114" v="2406" actId="26606"/>
          <ac:spMkLst>
            <pc:docMk/>
            <pc:sldMk cId="3886613357" sldId="261"/>
            <ac:spMk id="22" creationId="{3847E18C-932D-4C95-AABA-FEC7C9499AD7}"/>
          </ac:spMkLst>
        </pc:spChg>
        <pc:spChg chg="add del">
          <ac:chgData name="mrces10030@outlook.com" userId="f691e2a519d7ec25" providerId="LiveId" clId="{C7ED4C1C-0084-47C3-A52C-E6C2853402B4}" dt="2023-07-03T18:47:58.114" v="2406" actId="26606"/>
          <ac:spMkLst>
            <pc:docMk/>
            <pc:sldMk cId="3886613357" sldId="261"/>
            <ac:spMk id="23" creationId="{BACC6370-2D7E-4714-9D71-7542949D7D5D}"/>
          </ac:spMkLst>
        </pc:spChg>
        <pc:spChg chg="add del">
          <ac:chgData name="mrces10030@outlook.com" userId="f691e2a519d7ec25" providerId="LiveId" clId="{C7ED4C1C-0084-47C3-A52C-E6C2853402B4}" dt="2023-07-03T18:47:58.114" v="2406" actId="26606"/>
          <ac:spMkLst>
            <pc:docMk/>
            <pc:sldMk cId="3886613357" sldId="261"/>
            <ac:spMk id="24" creationId="{3150CB11-0C61-439E-910F-5787759E72A0}"/>
          </ac:spMkLst>
        </pc:spChg>
        <pc:spChg chg="add del">
          <ac:chgData name="mrces10030@outlook.com" userId="f691e2a519d7ec25" providerId="LiveId" clId="{C7ED4C1C-0084-47C3-A52C-E6C2853402B4}" dt="2023-07-03T18:47:58.114" v="2406" actId="26606"/>
          <ac:spMkLst>
            <pc:docMk/>
            <pc:sldMk cId="3886613357" sldId="261"/>
            <ac:spMk id="25" creationId="{256B2C21-A230-48C0-8DF1-C46611373C44}"/>
          </ac:spMkLst>
        </pc:spChg>
        <pc:spChg chg="add del">
          <ac:chgData name="mrces10030@outlook.com" userId="f691e2a519d7ec25" providerId="LiveId" clId="{C7ED4C1C-0084-47C3-A52C-E6C2853402B4}" dt="2023-07-03T18:47:58.114" v="2406" actId="26606"/>
          <ac:spMkLst>
            <pc:docMk/>
            <pc:sldMk cId="3886613357" sldId="261"/>
            <ac:spMk id="26" creationId="{43F8A58B-5155-44CE-A5FF-7647B47D0A7A}"/>
          </ac:spMkLst>
        </pc:spChg>
        <pc:spChg chg="add del">
          <ac:chgData name="mrces10030@outlook.com" userId="f691e2a519d7ec25" providerId="LiveId" clId="{C7ED4C1C-0084-47C3-A52C-E6C2853402B4}" dt="2023-07-03T18:47:58.114" v="2406" actId="26606"/>
          <ac:spMkLst>
            <pc:docMk/>
            <pc:sldMk cId="3886613357" sldId="261"/>
            <ac:spMk id="28" creationId="{443F2ACA-E6D6-4028-82DD-F03C262D5DE6}"/>
          </ac:spMkLst>
        </pc:spChg>
        <pc:spChg chg="add del">
          <ac:chgData name="mrces10030@outlook.com" userId="f691e2a519d7ec25" providerId="LiveId" clId="{C7ED4C1C-0084-47C3-A52C-E6C2853402B4}" dt="2023-07-03T18:47:59.669" v="2408" actId="26606"/>
          <ac:spMkLst>
            <pc:docMk/>
            <pc:sldMk cId="3886613357" sldId="261"/>
            <ac:spMk id="30" creationId="{6C4028FD-8BAA-4A19-BFDE-594D991B7552}"/>
          </ac:spMkLst>
        </pc:spChg>
        <pc:spChg chg="add del">
          <ac:chgData name="mrces10030@outlook.com" userId="f691e2a519d7ec25" providerId="LiveId" clId="{C7ED4C1C-0084-47C3-A52C-E6C2853402B4}" dt="2023-07-03T18:48:06.188" v="2411" actId="26606"/>
          <ac:spMkLst>
            <pc:docMk/>
            <pc:sldMk cId="3886613357" sldId="261"/>
            <ac:spMk id="32" creationId="{4F9ECD50-ADD9-47D1-8015-A68B0204699B}"/>
          </ac:spMkLst>
        </pc:spChg>
        <pc:spChg chg="add del">
          <ac:chgData name="mrces10030@outlook.com" userId="f691e2a519d7ec25" providerId="LiveId" clId="{C7ED4C1C-0084-47C3-A52C-E6C2853402B4}" dt="2023-07-03T18:48:06.188" v="2411" actId="26606"/>
          <ac:spMkLst>
            <pc:docMk/>
            <pc:sldMk cId="3886613357" sldId="261"/>
            <ac:spMk id="33" creationId="{A3CCE308-0D65-43CF-A9D6-B5303E5882A5}"/>
          </ac:spMkLst>
        </pc:spChg>
        <pc:spChg chg="add del">
          <ac:chgData name="mrces10030@outlook.com" userId="f691e2a519d7ec25" providerId="LiveId" clId="{C7ED4C1C-0084-47C3-A52C-E6C2853402B4}" dt="2023-07-03T18:48:09.445" v="2413" actId="26606"/>
          <ac:spMkLst>
            <pc:docMk/>
            <pc:sldMk cId="3886613357" sldId="261"/>
            <ac:spMk id="35" creationId="{BACC6370-2D7E-4714-9D71-7542949D7D5D}"/>
          </ac:spMkLst>
        </pc:spChg>
        <pc:spChg chg="add del">
          <ac:chgData name="mrces10030@outlook.com" userId="f691e2a519d7ec25" providerId="LiveId" clId="{C7ED4C1C-0084-47C3-A52C-E6C2853402B4}" dt="2023-07-03T18:48:09.445" v="2413" actId="26606"/>
          <ac:spMkLst>
            <pc:docMk/>
            <pc:sldMk cId="3886613357" sldId="261"/>
            <ac:spMk id="36" creationId="{F68B3F68-107C-434F-AA38-110D5EA91B85}"/>
          </ac:spMkLst>
        </pc:spChg>
        <pc:spChg chg="add del">
          <ac:chgData name="mrces10030@outlook.com" userId="f691e2a519d7ec25" providerId="LiveId" clId="{C7ED4C1C-0084-47C3-A52C-E6C2853402B4}" dt="2023-07-03T18:48:09.445" v="2413" actId="26606"/>
          <ac:spMkLst>
            <pc:docMk/>
            <pc:sldMk cId="3886613357" sldId="261"/>
            <ac:spMk id="37" creationId="{AAD0DBB9-1A4B-4391-81D4-CB19F9AB918A}"/>
          </ac:spMkLst>
        </pc:spChg>
        <pc:spChg chg="add del">
          <ac:chgData name="mrces10030@outlook.com" userId="f691e2a519d7ec25" providerId="LiveId" clId="{C7ED4C1C-0084-47C3-A52C-E6C2853402B4}" dt="2023-07-03T18:48:09.445" v="2413" actId="26606"/>
          <ac:spMkLst>
            <pc:docMk/>
            <pc:sldMk cId="3886613357" sldId="261"/>
            <ac:spMk id="38" creationId="{063BBA22-50EA-4C4D-BE05-F1CE4E63AA56}"/>
          </ac:spMkLst>
        </pc:spChg>
        <pc:spChg chg="add del">
          <ac:chgData name="mrces10030@outlook.com" userId="f691e2a519d7ec25" providerId="LiveId" clId="{C7ED4C1C-0084-47C3-A52C-E6C2853402B4}" dt="2023-07-03T18:48:14.009" v="2416" actId="26606"/>
          <ac:spMkLst>
            <pc:docMk/>
            <pc:sldMk cId="3886613357" sldId="261"/>
            <ac:spMk id="40" creationId="{98DED6BC-9A3E-48D4-AD7C-A56D63F547E8}"/>
          </ac:spMkLst>
        </pc:spChg>
        <pc:spChg chg="add del">
          <ac:chgData name="mrces10030@outlook.com" userId="f691e2a519d7ec25" providerId="LiveId" clId="{C7ED4C1C-0084-47C3-A52C-E6C2853402B4}" dt="2023-07-03T18:48:14.009" v="2416" actId="26606"/>
          <ac:spMkLst>
            <pc:docMk/>
            <pc:sldMk cId="3886613357" sldId="261"/>
            <ac:spMk id="41" creationId="{6B6E033A-DB2E-49B8-B600-B38E0C280263}"/>
          </ac:spMkLst>
        </pc:spChg>
        <pc:spChg chg="add">
          <ac:chgData name="mrces10030@outlook.com" userId="f691e2a519d7ec25" providerId="LiveId" clId="{C7ED4C1C-0084-47C3-A52C-E6C2853402B4}" dt="2023-07-03T18:48:14.019" v="2417" actId="26606"/>
          <ac:spMkLst>
            <pc:docMk/>
            <pc:sldMk cId="3886613357" sldId="261"/>
            <ac:spMk id="43" creationId="{BACC6370-2D7E-4714-9D71-7542949D7D5D}"/>
          </ac:spMkLst>
        </pc:spChg>
        <pc:spChg chg="add">
          <ac:chgData name="mrces10030@outlook.com" userId="f691e2a519d7ec25" providerId="LiveId" clId="{C7ED4C1C-0084-47C3-A52C-E6C2853402B4}" dt="2023-07-03T18:48:14.019" v="2417" actId="26606"/>
          <ac:spMkLst>
            <pc:docMk/>
            <pc:sldMk cId="3886613357" sldId="261"/>
            <ac:spMk id="44" creationId="{F68B3F68-107C-434F-AA38-110D5EA91B85}"/>
          </ac:spMkLst>
        </pc:spChg>
        <pc:spChg chg="add">
          <ac:chgData name="mrces10030@outlook.com" userId="f691e2a519d7ec25" providerId="LiveId" clId="{C7ED4C1C-0084-47C3-A52C-E6C2853402B4}" dt="2023-07-03T18:48:14.019" v="2417" actId="26606"/>
          <ac:spMkLst>
            <pc:docMk/>
            <pc:sldMk cId="3886613357" sldId="261"/>
            <ac:spMk id="45" creationId="{AAD0DBB9-1A4B-4391-81D4-CB19F9AB918A}"/>
          </ac:spMkLst>
        </pc:spChg>
        <pc:spChg chg="add">
          <ac:chgData name="mrces10030@outlook.com" userId="f691e2a519d7ec25" providerId="LiveId" clId="{C7ED4C1C-0084-47C3-A52C-E6C2853402B4}" dt="2023-07-03T18:48:14.019" v="2417" actId="26606"/>
          <ac:spMkLst>
            <pc:docMk/>
            <pc:sldMk cId="3886613357" sldId="261"/>
            <ac:spMk id="46" creationId="{063BBA22-50EA-4C4D-BE05-F1CE4E63AA56}"/>
          </ac:spMkLst>
        </pc:spChg>
        <pc:graphicFrameChg chg="add mod ord">
          <ac:chgData name="mrces10030@outlook.com" userId="f691e2a519d7ec25" providerId="LiveId" clId="{C7ED4C1C-0084-47C3-A52C-E6C2853402B4}" dt="2023-07-03T18:48:14.019" v="2417" actId="26606"/>
          <ac:graphicFrameMkLst>
            <pc:docMk/>
            <pc:sldMk cId="3886613357" sldId="261"/>
            <ac:graphicFrameMk id="12" creationId="{CED50089-BABF-E4F1-7CCC-902CC897D4A9}"/>
          </ac:graphicFrameMkLst>
        </pc:graphicFrameChg>
      </pc:sldChg>
      <pc:sldChg chg="addSp delSp modSp new mod setBg modClrScheme chgLayout">
        <pc:chgData name="mrces10030@outlook.com" userId="f691e2a519d7ec25" providerId="LiveId" clId="{C7ED4C1C-0084-47C3-A52C-E6C2853402B4}" dt="2023-07-03T18:57:42.166" v="2453" actId="14100"/>
        <pc:sldMkLst>
          <pc:docMk/>
          <pc:sldMk cId="4183439009" sldId="262"/>
        </pc:sldMkLst>
        <pc:spChg chg="mod ord">
          <ac:chgData name="mrces10030@outlook.com" userId="f691e2a519d7ec25" providerId="LiveId" clId="{C7ED4C1C-0084-47C3-A52C-E6C2853402B4}" dt="2023-07-03T18:49:11.261" v="2434" actId="26606"/>
          <ac:spMkLst>
            <pc:docMk/>
            <pc:sldMk cId="4183439009" sldId="262"/>
            <ac:spMk id="2" creationId="{B86C9832-C85F-E5F6-E311-FF016D3D5AE5}"/>
          </ac:spMkLst>
        </pc:spChg>
        <pc:spChg chg="del">
          <ac:chgData name="mrces10030@outlook.com" userId="f691e2a519d7ec25" providerId="LiveId" clId="{C7ED4C1C-0084-47C3-A52C-E6C2853402B4}" dt="2023-07-01T17:52:10.533" v="27"/>
          <ac:spMkLst>
            <pc:docMk/>
            <pc:sldMk cId="4183439009" sldId="262"/>
            <ac:spMk id="3" creationId="{6FBDC8C7-5917-5179-8370-01FBB38A038D}"/>
          </ac:spMkLst>
        </pc:spChg>
        <pc:spChg chg="add del mod">
          <ac:chgData name="mrces10030@outlook.com" userId="f691e2a519d7ec25" providerId="LiveId" clId="{C7ED4C1C-0084-47C3-A52C-E6C2853402B4}" dt="2023-07-02T19:00:33.792" v="154"/>
          <ac:spMkLst>
            <pc:docMk/>
            <pc:sldMk cId="4183439009" sldId="262"/>
            <ac:spMk id="9" creationId="{A9F0289B-96B5-80BB-7A6F-6AF1B7B1567C}"/>
          </ac:spMkLst>
        </pc:spChg>
        <pc:spChg chg="add mod ord">
          <ac:chgData name="mrces10030@outlook.com" userId="f691e2a519d7ec25" providerId="LiveId" clId="{C7ED4C1C-0084-47C3-A52C-E6C2853402B4}" dt="2023-07-03T18:49:11.261" v="2434" actId="26606"/>
          <ac:spMkLst>
            <pc:docMk/>
            <pc:sldMk cId="4183439009" sldId="262"/>
            <ac:spMk id="11" creationId="{0CE79A9C-3D91-91CC-412E-54954B39C6B9}"/>
          </ac:spMkLst>
        </pc:spChg>
        <pc:spChg chg="add">
          <ac:chgData name="mrces10030@outlook.com" userId="f691e2a519d7ec25" providerId="LiveId" clId="{C7ED4C1C-0084-47C3-A52C-E6C2853402B4}" dt="2023-07-03T18:49:11.261" v="2434" actId="26606"/>
          <ac:spMkLst>
            <pc:docMk/>
            <pc:sldMk cId="4183439009" sldId="262"/>
            <ac:spMk id="16" creationId="{BACC6370-2D7E-4714-9D71-7542949D7D5D}"/>
          </ac:spMkLst>
        </pc:spChg>
        <pc:spChg chg="add">
          <ac:chgData name="mrces10030@outlook.com" userId="f691e2a519d7ec25" providerId="LiveId" clId="{C7ED4C1C-0084-47C3-A52C-E6C2853402B4}" dt="2023-07-03T18:49:11.261" v="2434" actId="26606"/>
          <ac:spMkLst>
            <pc:docMk/>
            <pc:sldMk cId="4183439009" sldId="262"/>
            <ac:spMk id="18" creationId="{B444D337-4D9F-40A8-BA84-C0BFA7A8AD66}"/>
          </ac:spMkLst>
        </pc:spChg>
        <pc:spChg chg="add">
          <ac:chgData name="mrces10030@outlook.com" userId="f691e2a519d7ec25" providerId="LiveId" clId="{C7ED4C1C-0084-47C3-A52C-E6C2853402B4}" dt="2023-07-03T18:49:11.261" v="2434" actId="26606"/>
          <ac:spMkLst>
            <pc:docMk/>
            <pc:sldMk cId="4183439009" sldId="262"/>
            <ac:spMk id="20" creationId="{70478D1D-B50E-41C8-8A55-36A53D449402}"/>
          </ac:spMkLst>
        </pc:spChg>
        <pc:graphicFrameChg chg="add del mod">
          <ac:chgData name="mrces10030@outlook.com" userId="f691e2a519d7ec25" providerId="LiveId" clId="{C7ED4C1C-0084-47C3-A52C-E6C2853402B4}" dt="2023-07-02T19:00:30.220" v="153" actId="478"/>
          <ac:graphicFrameMkLst>
            <pc:docMk/>
            <pc:sldMk cId="4183439009" sldId="262"/>
            <ac:graphicFrameMk id="4" creationId="{3F1FF7D7-66A8-14D0-EE61-0036A7FDBDED}"/>
          </ac:graphicFrameMkLst>
        </pc:graphicFrameChg>
        <pc:graphicFrameChg chg="add del mod">
          <ac:chgData name="mrces10030@outlook.com" userId="f691e2a519d7ec25" providerId="LiveId" clId="{C7ED4C1C-0084-47C3-A52C-E6C2853402B4}" dt="2023-07-02T18:43:27.510" v="72" actId="478"/>
          <ac:graphicFrameMkLst>
            <pc:docMk/>
            <pc:sldMk cId="4183439009" sldId="262"/>
            <ac:graphicFrameMk id="6" creationId="{C63CCC93-B5AD-999A-BE51-9C8C251745E0}"/>
          </ac:graphicFrameMkLst>
        </pc:graphicFrameChg>
        <pc:graphicFrameChg chg="add del mod">
          <ac:chgData name="mrces10030@outlook.com" userId="f691e2a519d7ec25" providerId="LiveId" clId="{C7ED4C1C-0084-47C3-A52C-E6C2853402B4}" dt="2023-07-02T18:43:57.042" v="80" actId="478"/>
          <ac:graphicFrameMkLst>
            <pc:docMk/>
            <pc:sldMk cId="4183439009" sldId="262"/>
            <ac:graphicFrameMk id="7" creationId="{77464A33-0054-D755-5F19-F21C0211E6A5}"/>
          </ac:graphicFrameMkLst>
        </pc:graphicFrameChg>
        <pc:graphicFrameChg chg="add mod ord">
          <ac:chgData name="mrces10030@outlook.com" userId="f691e2a519d7ec25" providerId="LiveId" clId="{C7ED4C1C-0084-47C3-A52C-E6C2853402B4}" dt="2023-07-03T18:57:42.166" v="2453" actId="14100"/>
          <ac:graphicFrameMkLst>
            <pc:docMk/>
            <pc:sldMk cId="4183439009" sldId="262"/>
            <ac:graphicFrameMk id="10" creationId="{515E5862-AEC8-9DC1-B7FC-AA2962ED1D9C}"/>
          </ac:graphicFrameMkLst>
        </pc:graphicFrameChg>
      </pc:sldChg>
      <pc:sldChg chg="addSp delSp modSp new mod ord setBg modClrScheme chgLayout">
        <pc:chgData name="mrces10030@outlook.com" userId="f691e2a519d7ec25" providerId="LiveId" clId="{C7ED4C1C-0084-47C3-A52C-E6C2853402B4}" dt="2023-07-03T18:48:48.883" v="2432" actId="14100"/>
        <pc:sldMkLst>
          <pc:docMk/>
          <pc:sldMk cId="3256393444" sldId="263"/>
        </pc:sldMkLst>
        <pc:spChg chg="mod ord">
          <ac:chgData name="mrces10030@outlook.com" userId="f691e2a519d7ec25" providerId="LiveId" clId="{C7ED4C1C-0084-47C3-A52C-E6C2853402B4}" dt="2023-07-03T18:48:35.407" v="2428" actId="26606"/>
          <ac:spMkLst>
            <pc:docMk/>
            <pc:sldMk cId="3256393444" sldId="263"/>
            <ac:spMk id="2" creationId="{01BE2342-CD0F-0B85-AFA1-E1D11DEAAB4B}"/>
          </ac:spMkLst>
        </pc:spChg>
        <pc:spChg chg="del">
          <ac:chgData name="mrces10030@outlook.com" userId="f691e2a519d7ec25" providerId="LiveId" clId="{C7ED4C1C-0084-47C3-A52C-E6C2853402B4}" dt="2023-07-02T18:51:18.853" v="94"/>
          <ac:spMkLst>
            <pc:docMk/>
            <pc:sldMk cId="3256393444" sldId="263"/>
            <ac:spMk id="3" creationId="{C0559412-21EB-88D0-97B6-F54F61140068}"/>
          </ac:spMkLst>
        </pc:spChg>
        <pc:spChg chg="add mod ord">
          <ac:chgData name="mrces10030@outlook.com" userId="f691e2a519d7ec25" providerId="LiveId" clId="{C7ED4C1C-0084-47C3-A52C-E6C2853402B4}" dt="2023-07-03T18:48:44.626" v="2431" actId="1076"/>
          <ac:spMkLst>
            <pc:docMk/>
            <pc:sldMk cId="3256393444" sldId="263"/>
            <ac:spMk id="5" creationId="{0347ADB5-9C2A-74A7-F361-9B22D256F9FA}"/>
          </ac:spMkLst>
        </pc:spChg>
        <pc:spChg chg="add del">
          <ac:chgData name="mrces10030@outlook.com" userId="f691e2a519d7ec25" providerId="LiveId" clId="{C7ED4C1C-0084-47C3-A52C-E6C2853402B4}" dt="2023-07-03T18:48:31.103" v="2419" actId="26606"/>
          <ac:spMkLst>
            <pc:docMk/>
            <pc:sldMk cId="3256393444" sldId="263"/>
            <ac:spMk id="10" creationId="{BACC6370-2D7E-4714-9D71-7542949D7D5D}"/>
          </ac:spMkLst>
        </pc:spChg>
        <pc:spChg chg="add del">
          <ac:chgData name="mrces10030@outlook.com" userId="f691e2a519d7ec25" providerId="LiveId" clId="{C7ED4C1C-0084-47C3-A52C-E6C2853402B4}" dt="2023-07-03T18:48:31.103" v="2419" actId="26606"/>
          <ac:spMkLst>
            <pc:docMk/>
            <pc:sldMk cId="3256393444" sldId="263"/>
            <ac:spMk id="12" creationId="{B6C76E0E-A869-468C-8AB8-BE573739F822}"/>
          </ac:spMkLst>
        </pc:spChg>
        <pc:spChg chg="add del">
          <ac:chgData name="mrces10030@outlook.com" userId="f691e2a519d7ec25" providerId="LiveId" clId="{C7ED4C1C-0084-47C3-A52C-E6C2853402B4}" dt="2023-07-03T18:48:31.103" v="2419" actId="26606"/>
          <ac:spMkLst>
            <pc:docMk/>
            <pc:sldMk cId="3256393444" sldId="263"/>
            <ac:spMk id="14" creationId="{C2980D51-170D-4D0F-B1DE-FA7299627D18}"/>
          </ac:spMkLst>
        </pc:spChg>
        <pc:spChg chg="add del">
          <ac:chgData name="mrces10030@outlook.com" userId="f691e2a519d7ec25" providerId="LiveId" clId="{C7ED4C1C-0084-47C3-A52C-E6C2853402B4}" dt="2023-07-03T18:48:31.103" v="2419" actId="26606"/>
          <ac:spMkLst>
            <pc:docMk/>
            <pc:sldMk cId="3256393444" sldId="263"/>
            <ac:spMk id="16" creationId="{5B103BBE-1445-4DEC-B4D9-5C57296E5B4D}"/>
          </ac:spMkLst>
        </pc:spChg>
        <pc:spChg chg="add del">
          <ac:chgData name="mrces10030@outlook.com" userId="f691e2a519d7ec25" providerId="LiveId" clId="{C7ED4C1C-0084-47C3-A52C-E6C2853402B4}" dt="2023-07-03T18:48:31.496" v="2421" actId="26606"/>
          <ac:spMkLst>
            <pc:docMk/>
            <pc:sldMk cId="3256393444" sldId="263"/>
            <ac:spMk id="18" creationId="{955A2079-FA98-4876-80F0-72364A7D2EA4}"/>
          </ac:spMkLst>
        </pc:spChg>
        <pc:spChg chg="add del">
          <ac:chgData name="mrces10030@outlook.com" userId="f691e2a519d7ec25" providerId="LiveId" clId="{C7ED4C1C-0084-47C3-A52C-E6C2853402B4}" dt="2023-07-03T18:48:32.362" v="2423" actId="26606"/>
          <ac:spMkLst>
            <pc:docMk/>
            <pc:sldMk cId="3256393444" sldId="263"/>
            <ac:spMk id="20" creationId="{9412A842-B9E7-4C3C-B662-F4D51B2DAB05}"/>
          </ac:spMkLst>
        </pc:spChg>
        <pc:spChg chg="add del">
          <ac:chgData name="mrces10030@outlook.com" userId="f691e2a519d7ec25" providerId="LiveId" clId="{C7ED4C1C-0084-47C3-A52C-E6C2853402B4}" dt="2023-07-03T18:48:32.362" v="2423" actId="26606"/>
          <ac:spMkLst>
            <pc:docMk/>
            <pc:sldMk cId="3256393444" sldId="263"/>
            <ac:spMk id="21" creationId="{F46F1031-33AF-48F9-9F84-ABD90CFA0EC8}"/>
          </ac:spMkLst>
        </pc:spChg>
        <pc:spChg chg="add del">
          <ac:chgData name="mrces10030@outlook.com" userId="f691e2a519d7ec25" providerId="LiveId" clId="{C7ED4C1C-0084-47C3-A52C-E6C2853402B4}" dt="2023-07-03T18:48:33.569" v="2425" actId="26606"/>
          <ac:spMkLst>
            <pc:docMk/>
            <pc:sldMk cId="3256393444" sldId="263"/>
            <ac:spMk id="23" creationId="{6C4028FD-8BAA-4A19-BFDE-594D991B7552}"/>
          </ac:spMkLst>
        </pc:spChg>
        <pc:spChg chg="add del">
          <ac:chgData name="mrces10030@outlook.com" userId="f691e2a519d7ec25" providerId="LiveId" clId="{C7ED4C1C-0084-47C3-A52C-E6C2853402B4}" dt="2023-07-03T18:48:35.407" v="2427" actId="26606"/>
          <ac:spMkLst>
            <pc:docMk/>
            <pc:sldMk cId="3256393444" sldId="263"/>
            <ac:spMk id="25" creationId="{5ACC6BB2-28F8-4405-829D-0562733BEE7A}"/>
          </ac:spMkLst>
        </pc:spChg>
        <pc:spChg chg="add del">
          <ac:chgData name="mrces10030@outlook.com" userId="f691e2a519d7ec25" providerId="LiveId" clId="{C7ED4C1C-0084-47C3-A52C-E6C2853402B4}" dt="2023-07-03T18:48:35.407" v="2427" actId="26606"/>
          <ac:spMkLst>
            <pc:docMk/>
            <pc:sldMk cId="3256393444" sldId="263"/>
            <ac:spMk id="26" creationId="{5C2E53F0-AD54-4A55-99A0-EC896CE3C233}"/>
          </ac:spMkLst>
        </pc:spChg>
        <pc:spChg chg="add del">
          <ac:chgData name="mrces10030@outlook.com" userId="f691e2a519d7ec25" providerId="LiveId" clId="{C7ED4C1C-0084-47C3-A52C-E6C2853402B4}" dt="2023-07-03T18:48:35.407" v="2427" actId="26606"/>
          <ac:spMkLst>
            <pc:docMk/>
            <pc:sldMk cId="3256393444" sldId="263"/>
            <ac:spMk id="27" creationId="{D15F19F8-85EE-477A-ACBA-4B6D069780E5}"/>
          </ac:spMkLst>
        </pc:spChg>
        <pc:spChg chg="add del">
          <ac:chgData name="mrces10030@outlook.com" userId="f691e2a519d7ec25" providerId="LiveId" clId="{C7ED4C1C-0084-47C3-A52C-E6C2853402B4}" dt="2023-07-03T18:48:35.407" v="2427" actId="26606"/>
          <ac:spMkLst>
            <pc:docMk/>
            <pc:sldMk cId="3256393444" sldId="263"/>
            <ac:spMk id="28" creationId="{92C3387C-D24F-4737-8A37-1DC5CFF09CFA}"/>
          </ac:spMkLst>
        </pc:spChg>
        <pc:spChg chg="add">
          <ac:chgData name="mrces10030@outlook.com" userId="f691e2a519d7ec25" providerId="LiveId" clId="{C7ED4C1C-0084-47C3-A52C-E6C2853402B4}" dt="2023-07-03T18:48:35.407" v="2428" actId="26606"/>
          <ac:spMkLst>
            <pc:docMk/>
            <pc:sldMk cId="3256393444" sldId="263"/>
            <ac:spMk id="30" creationId="{BACC6370-2D7E-4714-9D71-7542949D7D5D}"/>
          </ac:spMkLst>
        </pc:spChg>
        <pc:spChg chg="add">
          <ac:chgData name="mrces10030@outlook.com" userId="f691e2a519d7ec25" providerId="LiveId" clId="{C7ED4C1C-0084-47C3-A52C-E6C2853402B4}" dt="2023-07-03T18:48:35.407" v="2428" actId="26606"/>
          <ac:spMkLst>
            <pc:docMk/>
            <pc:sldMk cId="3256393444" sldId="263"/>
            <ac:spMk id="31" creationId="{F68B3F68-107C-434F-AA38-110D5EA91B85}"/>
          </ac:spMkLst>
        </pc:spChg>
        <pc:spChg chg="add">
          <ac:chgData name="mrces10030@outlook.com" userId="f691e2a519d7ec25" providerId="LiveId" clId="{C7ED4C1C-0084-47C3-A52C-E6C2853402B4}" dt="2023-07-03T18:48:35.407" v="2428" actId="26606"/>
          <ac:spMkLst>
            <pc:docMk/>
            <pc:sldMk cId="3256393444" sldId="263"/>
            <ac:spMk id="32" creationId="{AAD0DBB9-1A4B-4391-81D4-CB19F9AB918A}"/>
          </ac:spMkLst>
        </pc:spChg>
        <pc:spChg chg="add">
          <ac:chgData name="mrces10030@outlook.com" userId="f691e2a519d7ec25" providerId="LiveId" clId="{C7ED4C1C-0084-47C3-A52C-E6C2853402B4}" dt="2023-07-03T18:48:35.407" v="2428" actId="26606"/>
          <ac:spMkLst>
            <pc:docMk/>
            <pc:sldMk cId="3256393444" sldId="263"/>
            <ac:spMk id="33" creationId="{063BBA22-50EA-4C4D-BE05-F1CE4E63AA56}"/>
          </ac:spMkLst>
        </pc:spChg>
        <pc:graphicFrameChg chg="add mod ord">
          <ac:chgData name="mrces10030@outlook.com" userId="f691e2a519d7ec25" providerId="LiveId" clId="{C7ED4C1C-0084-47C3-A52C-E6C2853402B4}" dt="2023-07-03T18:48:48.883" v="2432" actId="14100"/>
          <ac:graphicFrameMkLst>
            <pc:docMk/>
            <pc:sldMk cId="3256393444" sldId="263"/>
            <ac:graphicFrameMk id="4" creationId="{85B77EED-44F4-4003-8C1D-05E314436728}"/>
          </ac:graphicFrameMkLst>
        </pc:graphicFrameChg>
      </pc:sldChg>
      <pc:sldChg chg="addSp delSp modSp new mod ord setBg">
        <pc:chgData name="mrces10030@outlook.com" userId="f691e2a519d7ec25" providerId="LiveId" clId="{C7ED4C1C-0084-47C3-A52C-E6C2853402B4}" dt="2023-07-03T18:46:02.760" v="2382" actId="26606"/>
        <pc:sldMkLst>
          <pc:docMk/>
          <pc:sldMk cId="3823782717" sldId="264"/>
        </pc:sldMkLst>
        <pc:spChg chg="mod">
          <ac:chgData name="mrces10030@outlook.com" userId="f691e2a519d7ec25" providerId="LiveId" clId="{C7ED4C1C-0084-47C3-A52C-E6C2853402B4}" dt="2023-07-03T18:46:02.760" v="2382" actId="26606"/>
          <ac:spMkLst>
            <pc:docMk/>
            <pc:sldMk cId="3823782717" sldId="264"/>
            <ac:spMk id="2" creationId="{0B920CA4-3305-E556-8289-7893CF79155B}"/>
          </ac:spMkLst>
        </pc:spChg>
        <pc:spChg chg="del mod">
          <ac:chgData name="mrces10030@outlook.com" userId="f691e2a519d7ec25" providerId="LiveId" clId="{C7ED4C1C-0084-47C3-A52C-E6C2853402B4}" dt="2023-07-03T18:46:02.760" v="2382" actId="26606"/>
          <ac:spMkLst>
            <pc:docMk/>
            <pc:sldMk cId="3823782717" sldId="264"/>
            <ac:spMk id="3" creationId="{E7F44CD5-50B9-CF57-969B-A7FAB102FC02}"/>
          </ac:spMkLst>
        </pc:spChg>
        <pc:spChg chg="add">
          <ac:chgData name="mrces10030@outlook.com" userId="f691e2a519d7ec25" providerId="LiveId" clId="{C7ED4C1C-0084-47C3-A52C-E6C2853402B4}" dt="2023-07-03T18:46:02.760" v="2382" actId="26606"/>
          <ac:spMkLst>
            <pc:docMk/>
            <pc:sldMk cId="3823782717" sldId="264"/>
            <ac:spMk id="9" creationId="{BACC6370-2D7E-4714-9D71-7542949D7D5D}"/>
          </ac:spMkLst>
        </pc:spChg>
        <pc:spChg chg="add">
          <ac:chgData name="mrces10030@outlook.com" userId="f691e2a519d7ec25" providerId="LiveId" clId="{C7ED4C1C-0084-47C3-A52C-E6C2853402B4}" dt="2023-07-03T18:46:02.760" v="2382" actId="26606"/>
          <ac:spMkLst>
            <pc:docMk/>
            <pc:sldMk cId="3823782717" sldId="264"/>
            <ac:spMk id="11" creationId="{F68B3F68-107C-434F-AA38-110D5EA91B85}"/>
          </ac:spMkLst>
        </pc:spChg>
        <pc:spChg chg="add">
          <ac:chgData name="mrces10030@outlook.com" userId="f691e2a519d7ec25" providerId="LiveId" clId="{C7ED4C1C-0084-47C3-A52C-E6C2853402B4}" dt="2023-07-03T18:46:02.760" v="2382" actId="26606"/>
          <ac:spMkLst>
            <pc:docMk/>
            <pc:sldMk cId="3823782717" sldId="264"/>
            <ac:spMk id="13" creationId="{AAD0DBB9-1A4B-4391-81D4-CB19F9AB918A}"/>
          </ac:spMkLst>
        </pc:spChg>
        <pc:spChg chg="add">
          <ac:chgData name="mrces10030@outlook.com" userId="f691e2a519d7ec25" providerId="LiveId" clId="{C7ED4C1C-0084-47C3-A52C-E6C2853402B4}" dt="2023-07-03T18:46:02.760" v="2382" actId="26606"/>
          <ac:spMkLst>
            <pc:docMk/>
            <pc:sldMk cId="3823782717" sldId="264"/>
            <ac:spMk id="15" creationId="{063BBA22-50EA-4C4D-BE05-F1CE4E63AA56}"/>
          </ac:spMkLst>
        </pc:spChg>
        <pc:graphicFrameChg chg="add">
          <ac:chgData name="mrces10030@outlook.com" userId="f691e2a519d7ec25" providerId="LiveId" clId="{C7ED4C1C-0084-47C3-A52C-E6C2853402B4}" dt="2023-07-03T18:46:02.760" v="2382" actId="26606"/>
          <ac:graphicFrameMkLst>
            <pc:docMk/>
            <pc:sldMk cId="3823782717" sldId="264"/>
            <ac:graphicFrameMk id="5" creationId="{B5112CDD-64A0-0C22-9D12-2F2F2BA0BD45}"/>
          </ac:graphicFrameMkLst>
        </pc:graphicFrameChg>
      </pc:sldChg>
      <pc:sldChg chg="addSp delSp modSp new mod setBg modAnim">
        <pc:chgData name="mrces10030@outlook.com" userId="f691e2a519d7ec25" providerId="LiveId" clId="{C7ED4C1C-0084-47C3-A52C-E6C2853402B4}" dt="2023-07-05T18:07:17.017" v="2701" actId="255"/>
        <pc:sldMkLst>
          <pc:docMk/>
          <pc:sldMk cId="3617518473" sldId="265"/>
        </pc:sldMkLst>
        <pc:spChg chg="mod">
          <ac:chgData name="mrces10030@outlook.com" userId="f691e2a519d7ec25" providerId="LiveId" clId="{C7ED4C1C-0084-47C3-A52C-E6C2853402B4}" dt="2023-07-03T18:56:25.869" v="2447" actId="26606"/>
          <ac:spMkLst>
            <pc:docMk/>
            <pc:sldMk cId="3617518473" sldId="265"/>
            <ac:spMk id="2" creationId="{240407AC-8025-C92A-F22D-28525F1EB06A}"/>
          </ac:spMkLst>
        </pc:spChg>
        <pc:spChg chg="mod">
          <ac:chgData name="mrces10030@outlook.com" userId="f691e2a519d7ec25" providerId="LiveId" clId="{C7ED4C1C-0084-47C3-A52C-E6C2853402B4}" dt="2023-07-05T18:07:17.017" v="2701" actId="255"/>
          <ac:spMkLst>
            <pc:docMk/>
            <pc:sldMk cId="3617518473" sldId="265"/>
            <ac:spMk id="3" creationId="{BBC68FA2-46BE-14AB-BE3E-19E0369DC97F}"/>
          </ac:spMkLst>
        </pc:spChg>
        <pc:spChg chg="del">
          <ac:chgData name="mrces10030@outlook.com" userId="f691e2a519d7ec25" providerId="LiveId" clId="{C7ED4C1C-0084-47C3-A52C-E6C2853402B4}" dt="2023-07-03T15:24:54.188" v="1200"/>
          <ac:spMkLst>
            <pc:docMk/>
            <pc:sldMk cId="3617518473" sldId="265"/>
            <ac:spMk id="4" creationId="{86BF869D-2204-1F0F-2AC1-D8DCAAD7EF73}"/>
          </ac:spMkLst>
        </pc:spChg>
        <pc:spChg chg="add mod">
          <ac:chgData name="mrces10030@outlook.com" userId="f691e2a519d7ec25" providerId="LiveId" clId="{C7ED4C1C-0084-47C3-A52C-E6C2853402B4}" dt="2023-07-03T18:56:25.869" v="2447" actId="26606"/>
          <ac:spMkLst>
            <pc:docMk/>
            <pc:sldMk cId="3617518473" sldId="265"/>
            <ac:spMk id="10" creationId="{C05CBC3C-2E5A-4839-8B9B-2E5A6ADF0F58}"/>
          </ac:spMkLst>
        </pc:spChg>
        <pc:spChg chg="add mod">
          <ac:chgData name="mrces10030@outlook.com" userId="f691e2a519d7ec25" providerId="LiveId" clId="{C7ED4C1C-0084-47C3-A52C-E6C2853402B4}" dt="2023-07-03T18:56:25.869" v="2447" actId="26606"/>
          <ac:spMkLst>
            <pc:docMk/>
            <pc:sldMk cId="3617518473" sldId="265"/>
            <ac:spMk id="12" creationId="{DB5B423A-57CC-4C58-AA26-8E2E862B03A0}"/>
          </ac:spMkLst>
        </pc:spChg>
        <pc:spChg chg="add del">
          <ac:chgData name="mrces10030@outlook.com" userId="f691e2a519d7ec25" providerId="LiveId" clId="{C7ED4C1C-0084-47C3-A52C-E6C2853402B4}" dt="2023-07-03T18:56:13.236" v="2440" actId="26606"/>
          <ac:spMkLst>
            <pc:docMk/>
            <pc:sldMk cId="3617518473" sldId="265"/>
            <ac:spMk id="17" creationId="{22F15A2D-2324-487D-A02A-BF46C5C580EB}"/>
          </ac:spMkLst>
        </pc:spChg>
        <pc:spChg chg="add del">
          <ac:chgData name="mrces10030@outlook.com" userId="f691e2a519d7ec25" providerId="LiveId" clId="{C7ED4C1C-0084-47C3-A52C-E6C2853402B4}" dt="2023-07-03T18:56:13.236" v="2440" actId="26606"/>
          <ac:spMkLst>
            <pc:docMk/>
            <pc:sldMk cId="3617518473" sldId="265"/>
            <ac:spMk id="19" creationId="{2AEAFA59-923A-4F54-8B49-44C970BCC323}"/>
          </ac:spMkLst>
        </pc:spChg>
        <pc:spChg chg="add del">
          <ac:chgData name="mrces10030@outlook.com" userId="f691e2a519d7ec25" providerId="LiveId" clId="{C7ED4C1C-0084-47C3-A52C-E6C2853402B4}" dt="2023-07-03T18:56:13.236" v="2440" actId="26606"/>
          <ac:spMkLst>
            <pc:docMk/>
            <pc:sldMk cId="3617518473" sldId="265"/>
            <ac:spMk id="21" creationId="{C37E9D4B-7BFA-4D10-B666-547BAC499469}"/>
          </ac:spMkLst>
        </pc:spChg>
        <pc:spChg chg="add del">
          <ac:chgData name="mrces10030@outlook.com" userId="f691e2a519d7ec25" providerId="LiveId" clId="{C7ED4C1C-0084-47C3-A52C-E6C2853402B4}" dt="2023-07-03T18:56:16.972" v="2442" actId="26606"/>
          <ac:spMkLst>
            <pc:docMk/>
            <pc:sldMk cId="3617518473" sldId="265"/>
            <ac:spMk id="23" creationId="{2D2B266D-3625-4584-A5C3-7D3F672CFF30}"/>
          </ac:spMkLst>
        </pc:spChg>
        <pc:spChg chg="add del">
          <ac:chgData name="mrces10030@outlook.com" userId="f691e2a519d7ec25" providerId="LiveId" clId="{C7ED4C1C-0084-47C3-A52C-E6C2853402B4}" dt="2023-07-03T18:56:16.972" v="2442" actId="26606"/>
          <ac:spMkLst>
            <pc:docMk/>
            <pc:sldMk cId="3617518473" sldId="265"/>
            <ac:spMk id="24" creationId="{A5D2A5D1-BA0D-47D3-B051-DA7743C46E28}"/>
          </ac:spMkLst>
        </pc:spChg>
        <pc:spChg chg="add del">
          <ac:chgData name="mrces10030@outlook.com" userId="f691e2a519d7ec25" providerId="LiveId" clId="{C7ED4C1C-0084-47C3-A52C-E6C2853402B4}" dt="2023-07-03T18:56:19.357" v="2444" actId="26606"/>
          <ac:spMkLst>
            <pc:docMk/>
            <pc:sldMk cId="3617518473" sldId="265"/>
            <ac:spMk id="26" creationId="{0B761509-3B9A-49A6-A84B-C3D86811697D}"/>
          </ac:spMkLst>
        </pc:spChg>
        <pc:spChg chg="add del">
          <ac:chgData name="mrces10030@outlook.com" userId="f691e2a519d7ec25" providerId="LiveId" clId="{C7ED4C1C-0084-47C3-A52C-E6C2853402B4}" dt="2023-07-03T18:56:19.357" v="2444" actId="26606"/>
          <ac:spMkLst>
            <pc:docMk/>
            <pc:sldMk cId="3617518473" sldId="265"/>
            <ac:spMk id="27" creationId="{91DE43FD-EB47-414A-B0AB-169B0FFFA527}"/>
          </ac:spMkLst>
        </pc:spChg>
        <pc:spChg chg="add del">
          <ac:chgData name="mrces10030@outlook.com" userId="f691e2a519d7ec25" providerId="LiveId" clId="{C7ED4C1C-0084-47C3-A52C-E6C2853402B4}" dt="2023-07-03T18:56:25.864" v="2446" actId="26606"/>
          <ac:spMkLst>
            <pc:docMk/>
            <pc:sldMk cId="3617518473" sldId="265"/>
            <ac:spMk id="31" creationId="{B649E800-A5C8-49A0-A453-ED537DA3156A}"/>
          </ac:spMkLst>
        </pc:spChg>
        <pc:spChg chg="add del">
          <ac:chgData name="mrces10030@outlook.com" userId="f691e2a519d7ec25" providerId="LiveId" clId="{C7ED4C1C-0084-47C3-A52C-E6C2853402B4}" dt="2023-07-03T18:56:25.864" v="2446" actId="26606"/>
          <ac:spMkLst>
            <pc:docMk/>
            <pc:sldMk cId="3617518473" sldId="265"/>
            <ac:spMk id="32" creationId="{8BA67DD7-B75D-4A30-90A4-EEA9F64AF11B}"/>
          </ac:spMkLst>
        </pc:spChg>
        <pc:grpChg chg="add del">
          <ac:chgData name="mrces10030@outlook.com" userId="f691e2a519d7ec25" providerId="LiveId" clId="{C7ED4C1C-0084-47C3-A52C-E6C2853402B4}" dt="2023-07-03T18:56:19.357" v="2444" actId="26606"/>
          <ac:grpSpMkLst>
            <pc:docMk/>
            <pc:sldMk cId="3617518473" sldId="265"/>
            <ac:grpSpMk id="28" creationId="{58495BCC-CE77-4CC2-952E-846F41119FD5}"/>
          </ac:grpSpMkLst>
        </pc:grpChg>
        <pc:grpChg chg="add del">
          <ac:chgData name="mrces10030@outlook.com" userId="f691e2a519d7ec25" providerId="LiveId" clId="{C7ED4C1C-0084-47C3-A52C-E6C2853402B4}" dt="2023-07-03T18:56:25.864" v="2446" actId="26606"/>
          <ac:grpSpMkLst>
            <pc:docMk/>
            <pc:sldMk cId="3617518473" sldId="265"/>
            <ac:grpSpMk id="33" creationId="{E8C5FC48-0A3C-4D6D-A0D5-EEE93213DBBE}"/>
          </ac:grpSpMkLst>
        </pc:grpChg>
        <pc:graphicFrameChg chg="add mod">
          <ac:chgData name="mrces10030@outlook.com" userId="f691e2a519d7ec25" providerId="LiveId" clId="{C7ED4C1C-0084-47C3-A52C-E6C2853402B4}" dt="2023-07-03T18:56:37.477" v="2450" actId="14100"/>
          <ac:graphicFrameMkLst>
            <pc:docMk/>
            <pc:sldMk cId="3617518473" sldId="265"/>
            <ac:graphicFrameMk id="5" creationId="{8FAA899B-51BD-C399-EEB8-BEED0E7668FE}"/>
          </ac:graphicFrameMkLst>
        </pc:graphicFrameChg>
      </pc:sldChg>
      <pc:sldChg chg="addSp delSp modSp new mod setBg">
        <pc:chgData name="mrces10030@outlook.com" userId="f691e2a519d7ec25" providerId="LiveId" clId="{C7ED4C1C-0084-47C3-A52C-E6C2853402B4}" dt="2023-07-03T18:48:57.487" v="2433" actId="26606"/>
        <pc:sldMkLst>
          <pc:docMk/>
          <pc:sldMk cId="569868088" sldId="266"/>
        </pc:sldMkLst>
        <pc:spChg chg="mod">
          <ac:chgData name="mrces10030@outlook.com" userId="f691e2a519d7ec25" providerId="LiveId" clId="{C7ED4C1C-0084-47C3-A52C-E6C2853402B4}" dt="2023-07-03T18:48:57.487" v="2433" actId="26606"/>
          <ac:spMkLst>
            <pc:docMk/>
            <pc:sldMk cId="569868088" sldId="266"/>
            <ac:spMk id="2" creationId="{0DA56332-723B-43CC-0C81-424BF977C0EF}"/>
          </ac:spMkLst>
        </pc:spChg>
        <pc:spChg chg="mod">
          <ac:chgData name="mrces10030@outlook.com" userId="f691e2a519d7ec25" providerId="LiveId" clId="{C7ED4C1C-0084-47C3-A52C-E6C2853402B4}" dt="2023-07-03T18:48:57.487" v="2433" actId="26606"/>
          <ac:spMkLst>
            <pc:docMk/>
            <pc:sldMk cId="569868088" sldId="266"/>
            <ac:spMk id="3" creationId="{D89B4710-893B-642A-B4B2-A5B99B11780A}"/>
          </ac:spMkLst>
        </pc:spChg>
        <pc:spChg chg="del">
          <ac:chgData name="mrces10030@outlook.com" userId="f691e2a519d7ec25" providerId="LiveId" clId="{C7ED4C1C-0084-47C3-A52C-E6C2853402B4}" dt="2023-07-03T15:29:20.129" v="1300"/>
          <ac:spMkLst>
            <pc:docMk/>
            <pc:sldMk cId="569868088" sldId="266"/>
            <ac:spMk id="4" creationId="{8D3DE9CC-BE0E-5646-5858-45463CA7C45C}"/>
          </ac:spMkLst>
        </pc:spChg>
        <pc:spChg chg="add">
          <ac:chgData name="mrces10030@outlook.com" userId="f691e2a519d7ec25" providerId="LiveId" clId="{C7ED4C1C-0084-47C3-A52C-E6C2853402B4}" dt="2023-07-03T18:48:57.487" v="2433" actId="26606"/>
          <ac:spMkLst>
            <pc:docMk/>
            <pc:sldMk cId="569868088" sldId="266"/>
            <ac:spMk id="10" creationId="{BACC6370-2D7E-4714-9D71-7542949D7D5D}"/>
          </ac:spMkLst>
        </pc:spChg>
        <pc:spChg chg="add">
          <ac:chgData name="mrces10030@outlook.com" userId="f691e2a519d7ec25" providerId="LiveId" clId="{C7ED4C1C-0084-47C3-A52C-E6C2853402B4}" dt="2023-07-03T18:48:57.487" v="2433" actId="26606"/>
          <ac:spMkLst>
            <pc:docMk/>
            <pc:sldMk cId="569868088" sldId="266"/>
            <ac:spMk id="12" creationId="{F68B3F68-107C-434F-AA38-110D5EA91B85}"/>
          </ac:spMkLst>
        </pc:spChg>
        <pc:spChg chg="add">
          <ac:chgData name="mrces10030@outlook.com" userId="f691e2a519d7ec25" providerId="LiveId" clId="{C7ED4C1C-0084-47C3-A52C-E6C2853402B4}" dt="2023-07-03T18:48:57.487" v="2433" actId="26606"/>
          <ac:spMkLst>
            <pc:docMk/>
            <pc:sldMk cId="569868088" sldId="266"/>
            <ac:spMk id="14" creationId="{AAD0DBB9-1A4B-4391-81D4-CB19F9AB918A}"/>
          </ac:spMkLst>
        </pc:spChg>
        <pc:spChg chg="add">
          <ac:chgData name="mrces10030@outlook.com" userId="f691e2a519d7ec25" providerId="LiveId" clId="{C7ED4C1C-0084-47C3-A52C-E6C2853402B4}" dt="2023-07-03T18:48:57.487" v="2433" actId="26606"/>
          <ac:spMkLst>
            <pc:docMk/>
            <pc:sldMk cId="569868088" sldId="266"/>
            <ac:spMk id="16" creationId="{063BBA22-50EA-4C4D-BE05-F1CE4E63AA56}"/>
          </ac:spMkLst>
        </pc:spChg>
        <pc:graphicFrameChg chg="add mod">
          <ac:chgData name="mrces10030@outlook.com" userId="f691e2a519d7ec25" providerId="LiveId" clId="{C7ED4C1C-0084-47C3-A52C-E6C2853402B4}" dt="2023-07-03T18:48:57.487" v="2433" actId="26606"/>
          <ac:graphicFrameMkLst>
            <pc:docMk/>
            <pc:sldMk cId="569868088" sldId="266"/>
            <ac:graphicFrameMk id="5" creationId="{64F37459-3991-456E-810F-C671340F461C}"/>
          </ac:graphicFrameMkLst>
        </pc:graphicFrameChg>
      </pc:sldChg>
      <pc:sldChg chg="addSp delSp modSp new mod setBg modClrScheme chgLayout">
        <pc:chgData name="mrces10030@outlook.com" userId="f691e2a519d7ec25" providerId="LiveId" clId="{C7ED4C1C-0084-47C3-A52C-E6C2853402B4}" dt="2023-07-03T18:57:29.026" v="2451" actId="26606"/>
        <pc:sldMkLst>
          <pc:docMk/>
          <pc:sldMk cId="452888110" sldId="267"/>
        </pc:sldMkLst>
        <pc:spChg chg="del mod ord">
          <ac:chgData name="mrces10030@outlook.com" userId="f691e2a519d7ec25" providerId="LiveId" clId="{C7ED4C1C-0084-47C3-A52C-E6C2853402B4}" dt="2023-07-03T18:45:11.401" v="2370" actId="700"/>
          <ac:spMkLst>
            <pc:docMk/>
            <pc:sldMk cId="452888110" sldId="267"/>
            <ac:spMk id="2" creationId="{4193DFF6-5887-BD6D-5166-82E52A5A13DF}"/>
          </ac:spMkLst>
        </pc:spChg>
        <pc:spChg chg="del">
          <ac:chgData name="mrces10030@outlook.com" userId="f691e2a519d7ec25" providerId="LiveId" clId="{C7ED4C1C-0084-47C3-A52C-E6C2853402B4}" dt="2023-07-03T18:45:11.401" v="2370" actId="700"/>
          <ac:spMkLst>
            <pc:docMk/>
            <pc:sldMk cId="452888110" sldId="267"/>
            <ac:spMk id="3" creationId="{D8D6D3B5-9DE9-7C78-CD50-27E33C6F943D}"/>
          </ac:spMkLst>
        </pc:spChg>
        <pc:spChg chg="del">
          <ac:chgData name="mrces10030@outlook.com" userId="f691e2a519d7ec25" providerId="LiveId" clId="{C7ED4C1C-0084-47C3-A52C-E6C2853402B4}" dt="2023-07-03T18:45:11.401" v="2370" actId="700"/>
          <ac:spMkLst>
            <pc:docMk/>
            <pc:sldMk cId="452888110" sldId="267"/>
            <ac:spMk id="4" creationId="{7B2141C8-1DBE-05E9-3E95-62067CF42875}"/>
          </ac:spMkLst>
        </pc:spChg>
        <pc:spChg chg="add mod ord">
          <ac:chgData name="mrces10030@outlook.com" userId="f691e2a519d7ec25" providerId="LiveId" clId="{C7ED4C1C-0084-47C3-A52C-E6C2853402B4}" dt="2023-07-03T18:57:29.026" v="2451" actId="26606"/>
          <ac:spMkLst>
            <pc:docMk/>
            <pc:sldMk cId="452888110" sldId="267"/>
            <ac:spMk id="5" creationId="{7E37170F-5075-92D7-5A1D-34101E875DB5}"/>
          </ac:spMkLst>
        </pc:spChg>
        <pc:spChg chg="add">
          <ac:chgData name="mrces10030@outlook.com" userId="f691e2a519d7ec25" providerId="LiveId" clId="{C7ED4C1C-0084-47C3-A52C-E6C2853402B4}" dt="2023-07-03T18:57:29.026" v="2451" actId="26606"/>
          <ac:spMkLst>
            <pc:docMk/>
            <pc:sldMk cId="452888110" sldId="267"/>
            <ac:spMk id="10" creationId="{4522B21E-B2B9-4C72-9A71-C87EFD137480}"/>
          </ac:spMkLst>
        </pc:spChg>
        <pc:spChg chg="add">
          <ac:chgData name="mrces10030@outlook.com" userId="f691e2a519d7ec25" providerId="LiveId" clId="{C7ED4C1C-0084-47C3-A52C-E6C2853402B4}" dt="2023-07-03T18:57:29.026" v="2451" actId="26606"/>
          <ac:spMkLst>
            <pc:docMk/>
            <pc:sldMk cId="452888110" sldId="267"/>
            <ac:spMk id="12" creationId="{5EB7D2A2-F448-44D4-938C-DC84CBCB3B1E}"/>
          </ac:spMkLst>
        </pc:spChg>
        <pc:spChg chg="add">
          <ac:chgData name="mrces10030@outlook.com" userId="f691e2a519d7ec25" providerId="LiveId" clId="{C7ED4C1C-0084-47C3-A52C-E6C2853402B4}" dt="2023-07-03T18:57:29.026" v="2451" actId="26606"/>
          <ac:spMkLst>
            <pc:docMk/>
            <pc:sldMk cId="452888110" sldId="267"/>
            <ac:spMk id="14" creationId="{871AEA07-1E14-44B4-8E55-64EF049CD66F}"/>
          </ac:spMkLst>
        </pc:spChg>
        <pc:cxnChg chg="add">
          <ac:chgData name="mrces10030@outlook.com" userId="f691e2a519d7ec25" providerId="LiveId" clId="{C7ED4C1C-0084-47C3-A52C-E6C2853402B4}" dt="2023-07-03T18:57:29.026" v="2451" actId="26606"/>
          <ac:cxnSpMkLst>
            <pc:docMk/>
            <pc:sldMk cId="452888110" sldId="267"/>
            <ac:cxnSpMk id="16" creationId="{F7C8EA93-3210-4C62-99E9-153C275E3A87}"/>
          </ac:cxnSpMkLst>
        </pc:cxnChg>
      </pc:sldChg>
      <pc:sldChg chg="new del">
        <pc:chgData name="mrces10030@outlook.com" userId="f691e2a519d7ec25" providerId="LiveId" clId="{C7ED4C1C-0084-47C3-A52C-E6C2853402B4}" dt="2023-07-05T17:44:23.600" v="2457" actId="2696"/>
        <pc:sldMkLst>
          <pc:docMk/>
          <pc:sldMk cId="2252415696" sldId="268"/>
        </pc:sldMkLst>
      </pc:sldChg>
      <pc:sldChg chg="modSp new del mod">
        <pc:chgData name="mrces10030@outlook.com" userId="f691e2a519d7ec25" providerId="LiveId" clId="{C7ED4C1C-0084-47C3-A52C-E6C2853402B4}" dt="2023-07-05T17:44:54.379" v="2480" actId="2696"/>
        <pc:sldMkLst>
          <pc:docMk/>
          <pc:sldMk cId="3003071739" sldId="269"/>
        </pc:sldMkLst>
        <pc:spChg chg="mod">
          <ac:chgData name="mrces10030@outlook.com" userId="f691e2a519d7ec25" providerId="LiveId" clId="{C7ED4C1C-0084-47C3-A52C-E6C2853402B4}" dt="2023-07-05T17:44:38.211" v="2479" actId="20577"/>
          <ac:spMkLst>
            <pc:docMk/>
            <pc:sldMk cId="3003071739" sldId="269"/>
            <ac:spMk id="2" creationId="{6D1B1A7E-FFB9-CB8B-14B5-4A798FE25BC1}"/>
          </ac:spMkLst>
        </pc:spChg>
      </pc:sldChg>
      <pc:sldChg chg="addSp modSp new mod setBg">
        <pc:chgData name="mrces10030@outlook.com" userId="f691e2a519d7ec25" providerId="LiveId" clId="{C7ED4C1C-0084-47C3-A52C-E6C2853402B4}" dt="2023-07-05T17:51:13.565" v="2672" actId="26606"/>
        <pc:sldMkLst>
          <pc:docMk/>
          <pc:sldMk cId="627130686" sldId="270"/>
        </pc:sldMkLst>
        <pc:spChg chg="mod">
          <ac:chgData name="mrces10030@outlook.com" userId="f691e2a519d7ec25" providerId="LiveId" clId="{C7ED4C1C-0084-47C3-A52C-E6C2853402B4}" dt="2023-07-05T17:51:13.565" v="2672" actId="26606"/>
          <ac:spMkLst>
            <pc:docMk/>
            <pc:sldMk cId="627130686" sldId="270"/>
            <ac:spMk id="2" creationId="{D05E04AE-B0EE-0B87-933B-58950F356BA6}"/>
          </ac:spMkLst>
        </pc:spChg>
        <pc:spChg chg="mod">
          <ac:chgData name="mrces10030@outlook.com" userId="f691e2a519d7ec25" providerId="LiveId" clId="{C7ED4C1C-0084-47C3-A52C-E6C2853402B4}" dt="2023-07-05T17:51:13.565" v="2672" actId="26606"/>
          <ac:spMkLst>
            <pc:docMk/>
            <pc:sldMk cId="627130686" sldId="270"/>
            <ac:spMk id="3" creationId="{78C99101-EE00-DF3C-F21C-6E208B0976FB}"/>
          </ac:spMkLst>
        </pc:spChg>
        <pc:spChg chg="add">
          <ac:chgData name="mrces10030@outlook.com" userId="f691e2a519d7ec25" providerId="LiveId" clId="{C7ED4C1C-0084-47C3-A52C-E6C2853402B4}" dt="2023-07-05T17:51:13.565" v="2672" actId="26606"/>
          <ac:spMkLst>
            <pc:docMk/>
            <pc:sldMk cId="627130686" sldId="270"/>
            <ac:spMk id="9" creationId="{F13C74B1-5B17-4795-BED0-7140497B445A}"/>
          </ac:spMkLst>
        </pc:spChg>
        <pc:spChg chg="add">
          <ac:chgData name="mrces10030@outlook.com" userId="f691e2a519d7ec25" providerId="LiveId" clId="{C7ED4C1C-0084-47C3-A52C-E6C2853402B4}" dt="2023-07-05T17:51:13.565" v="2672" actId="26606"/>
          <ac:spMkLst>
            <pc:docMk/>
            <pc:sldMk cId="627130686" sldId="270"/>
            <ac:spMk id="11" creationId="{D4974D33-8DC5-464E-8C6D-BE58F0669C17}"/>
          </ac:spMkLst>
        </pc:spChg>
        <pc:picChg chg="add">
          <ac:chgData name="mrces10030@outlook.com" userId="f691e2a519d7ec25" providerId="LiveId" clId="{C7ED4C1C-0084-47C3-A52C-E6C2853402B4}" dt="2023-07-05T17:51:13.565" v="2672" actId="26606"/>
          <ac:picMkLst>
            <pc:docMk/>
            <pc:sldMk cId="627130686" sldId="270"/>
            <ac:picMk id="5" creationId="{D11AB326-C9CC-0C91-79CA-DD48F7E61574}"/>
          </ac:picMkLst>
        </pc:picChg>
      </pc:sldChg>
      <pc:sldChg chg="addSp delSp modSp new mod setBg modClrScheme addAnim chgLayout">
        <pc:chgData name="mrces10030@outlook.com" userId="f691e2a519d7ec25" providerId="LiveId" clId="{C7ED4C1C-0084-47C3-A52C-E6C2853402B4}" dt="2023-07-05T18:06:10.024" v="2698"/>
        <pc:sldMkLst>
          <pc:docMk/>
          <pc:sldMk cId="3882868952" sldId="271"/>
        </pc:sldMkLst>
        <pc:spChg chg="del mod ord">
          <ac:chgData name="mrces10030@outlook.com" userId="f691e2a519d7ec25" providerId="LiveId" clId="{C7ED4C1C-0084-47C3-A52C-E6C2853402B4}" dt="2023-07-05T18:06:01.405" v="2684" actId="700"/>
          <ac:spMkLst>
            <pc:docMk/>
            <pc:sldMk cId="3882868952" sldId="271"/>
            <ac:spMk id="2" creationId="{EF7B2125-4ACF-9196-F490-9DCDF7B44C61}"/>
          </ac:spMkLst>
        </pc:spChg>
        <pc:spChg chg="del">
          <ac:chgData name="mrces10030@outlook.com" userId="f691e2a519d7ec25" providerId="LiveId" clId="{C7ED4C1C-0084-47C3-A52C-E6C2853402B4}" dt="2023-07-05T18:06:01.405" v="2684" actId="700"/>
          <ac:spMkLst>
            <pc:docMk/>
            <pc:sldMk cId="3882868952" sldId="271"/>
            <ac:spMk id="3" creationId="{7F6B007E-2469-FBB4-3C5F-2A71150178CD}"/>
          </ac:spMkLst>
        </pc:spChg>
        <pc:spChg chg="add mod ord">
          <ac:chgData name="mrces10030@outlook.com" userId="f691e2a519d7ec25" providerId="LiveId" clId="{C7ED4C1C-0084-47C3-A52C-E6C2853402B4}" dt="2023-07-05T18:06:10.023" v="2697" actId="26606"/>
          <ac:spMkLst>
            <pc:docMk/>
            <pc:sldMk cId="3882868952" sldId="271"/>
            <ac:spMk id="4" creationId="{04665902-3475-1640-EFC9-8C1A7CD5B849}"/>
          </ac:spMkLst>
        </pc:spChg>
        <pc:spChg chg="add del">
          <ac:chgData name="mrces10030@outlook.com" userId="f691e2a519d7ec25" providerId="LiveId" clId="{C7ED4C1C-0084-47C3-A52C-E6C2853402B4}" dt="2023-07-05T18:06:10.017" v="2696" actId="26606"/>
          <ac:spMkLst>
            <pc:docMk/>
            <pc:sldMk cId="3882868952" sldId="271"/>
            <ac:spMk id="10" creationId="{C1DD1A8A-57D5-4A81-AD04-532B043C5611}"/>
          </ac:spMkLst>
        </pc:spChg>
        <pc:spChg chg="add del">
          <ac:chgData name="mrces10030@outlook.com" userId="f691e2a519d7ec25" providerId="LiveId" clId="{C7ED4C1C-0084-47C3-A52C-E6C2853402B4}" dt="2023-07-05T18:06:10.017" v="2696" actId="26606"/>
          <ac:spMkLst>
            <pc:docMk/>
            <pc:sldMk cId="3882868952" sldId="271"/>
            <ac:spMk id="12" creationId="{007891EC-4501-44ED-A8C8-B11B6DB767AB}"/>
          </ac:spMkLst>
        </pc:spChg>
        <pc:spChg chg="add">
          <ac:chgData name="mrces10030@outlook.com" userId="f691e2a519d7ec25" providerId="LiveId" clId="{C7ED4C1C-0084-47C3-A52C-E6C2853402B4}" dt="2023-07-05T18:06:10.023" v="2697" actId="26606"/>
          <ac:spMkLst>
            <pc:docMk/>
            <pc:sldMk cId="3882868952" sldId="271"/>
            <ac:spMk id="14" creationId="{9B7AD9F6-8CE7-4299-8FC6-328F4DCD3FF9}"/>
          </ac:spMkLst>
        </pc:spChg>
        <pc:spChg chg="add">
          <ac:chgData name="mrces10030@outlook.com" userId="f691e2a519d7ec25" providerId="LiveId" clId="{C7ED4C1C-0084-47C3-A52C-E6C2853402B4}" dt="2023-07-05T18:06:10.023" v="2697" actId="26606"/>
          <ac:spMkLst>
            <pc:docMk/>
            <pc:sldMk cId="3882868952" sldId="271"/>
            <ac:spMk id="15" creationId="{F49775AF-8896-43EE-92C6-83497D6DC56F}"/>
          </ac:spMkLst>
        </pc:spChg>
        <pc:picChg chg="add del">
          <ac:chgData name="mrces10030@outlook.com" userId="f691e2a519d7ec25" providerId="LiveId" clId="{C7ED4C1C-0084-47C3-A52C-E6C2853402B4}" dt="2023-07-05T18:06:10.017" v="2696" actId="26606"/>
          <ac:picMkLst>
            <pc:docMk/>
            <pc:sldMk cId="3882868952" sldId="271"/>
            <ac:picMk id="6" creationId="{E00625BC-A35D-688C-0CCC-4BE50A10BD84}"/>
          </ac:picMkLst>
        </pc:picChg>
        <pc:picChg chg="add">
          <ac:chgData name="mrces10030@outlook.com" userId="f691e2a519d7ec25" providerId="LiveId" clId="{C7ED4C1C-0084-47C3-A52C-E6C2853402B4}" dt="2023-07-05T18:06:10.023" v="2697" actId="26606"/>
          <ac:picMkLst>
            <pc:docMk/>
            <pc:sldMk cId="3882868952" sldId="271"/>
            <ac:picMk id="16" creationId="{FE38BC30-E7F9-9526-479E-DAA90E76A3D8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https://d.docs.live.net/f691e2a519d7ec25/Documents/Excel%20Assessment_Stephen%20Lucas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https://d.docs.live.net/f691e2a519d7ec25/Documents/Excel%20Assessment_Stephen%20Lucas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oleObject" Target="https://d.docs.live.net/f691e2a519d7ec25/Documents/Excel%20Assessment_Stephen%20Lucas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oleObject" Target="https://d.docs.live.net/f691e2a519d7ec25/Documents/Excel%20Assessment_Stephen%20Lucas.xlsx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5.xm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oleObject" Target="https://d.docs.live.net/f691e2a519d7ec25/Documents/Excel%20Assessment_Stephen%20Lucas.xlsx" TargetMode="Externa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6.xml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oleObject" Target="https://d.docs.live.net/f691e2a519d7ec25/Documents/Excel%20Assessment_Stephen%20Luca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[Excel Assessment_Stephen Lucas.xlsx]Regional Profits by Category !PivotTable6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Regional Profits by Category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7.412980546549329E-2"/>
          <c:y val="0.108252450165903"/>
          <c:w val="0.73050409140033956"/>
          <c:h val="0.82404009984974735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'Regional Profits by Category '!$B$3:$B$4</c:f>
              <c:strCache>
                <c:ptCount val="1"/>
                <c:pt idx="0">
                  <c:v>Furniture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'Regional Profits by Category '!$A$5:$A$9</c:f>
              <c:strCache>
                <c:ptCount val="4"/>
                <c:pt idx="0">
                  <c:v>Central</c:v>
                </c:pt>
                <c:pt idx="1">
                  <c:v>East</c:v>
                </c:pt>
                <c:pt idx="2">
                  <c:v>South</c:v>
                </c:pt>
                <c:pt idx="3">
                  <c:v>West</c:v>
                </c:pt>
              </c:strCache>
            </c:strRef>
          </c:cat>
          <c:val>
            <c:numRef>
              <c:f>'Regional Profits by Category '!$B$5:$B$9</c:f>
              <c:numCache>
                <c:formatCode>_("$"* #,##0.00_);_("$"* \(#,##0.00\);_("$"* "-"??_);_(@_)</c:formatCode>
                <c:ptCount val="4"/>
                <c:pt idx="0">
                  <c:v>-2871.049400000004</c:v>
                </c:pt>
                <c:pt idx="1">
                  <c:v>3046.1657999999993</c:v>
                </c:pt>
                <c:pt idx="2">
                  <c:v>6771.2060999999949</c:v>
                </c:pt>
                <c:pt idx="3">
                  <c:v>11504.950299999995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DAD-4CA5-B9E6-3B6521851AB0}"/>
            </c:ext>
          </c:extLst>
        </c:ser>
        <c:ser>
          <c:idx val="1"/>
          <c:order val="1"/>
          <c:tx>
            <c:strRef>
              <c:f>'Regional Profits by Category '!$C$3:$C$4</c:f>
              <c:strCache>
                <c:ptCount val="1"/>
                <c:pt idx="0">
                  <c:v>Office Supplies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'Regional Profits by Category '!$A$5:$A$9</c:f>
              <c:strCache>
                <c:ptCount val="4"/>
                <c:pt idx="0">
                  <c:v>Central</c:v>
                </c:pt>
                <c:pt idx="1">
                  <c:v>East</c:v>
                </c:pt>
                <c:pt idx="2">
                  <c:v>South</c:v>
                </c:pt>
                <c:pt idx="3">
                  <c:v>West</c:v>
                </c:pt>
              </c:strCache>
            </c:strRef>
          </c:cat>
          <c:val>
            <c:numRef>
              <c:f>'Regional Profits by Category '!$C$5:$C$9</c:f>
              <c:numCache>
                <c:formatCode>_("$"* #,##0.00_);_("$"* \(#,##0.00\);_("$"* "-"??_);_(@_)</c:formatCode>
                <c:ptCount val="4"/>
                <c:pt idx="0">
                  <c:v>8879.9798999999857</c:v>
                </c:pt>
                <c:pt idx="1">
                  <c:v>41014.579099999966</c:v>
                </c:pt>
                <c:pt idx="2">
                  <c:v>19986.392799999972</c:v>
                </c:pt>
                <c:pt idx="3">
                  <c:v>52609.849000000155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DAD-4CA5-B9E6-3B6521851AB0}"/>
            </c:ext>
          </c:extLst>
        </c:ser>
        <c:ser>
          <c:idx val="2"/>
          <c:order val="2"/>
          <c:tx>
            <c:strRef>
              <c:f>'Regional Profits by Category '!$D$3:$D$4</c:f>
              <c:strCache>
                <c:ptCount val="1"/>
                <c:pt idx="0">
                  <c:v>Technology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'Regional Profits by Category '!$A$5:$A$9</c:f>
              <c:strCache>
                <c:ptCount val="4"/>
                <c:pt idx="0">
                  <c:v>Central</c:v>
                </c:pt>
                <c:pt idx="1">
                  <c:v>East</c:v>
                </c:pt>
                <c:pt idx="2">
                  <c:v>South</c:v>
                </c:pt>
                <c:pt idx="3">
                  <c:v>West</c:v>
                </c:pt>
              </c:strCache>
            </c:strRef>
          </c:cat>
          <c:val>
            <c:numRef>
              <c:f>'Regional Profits by Category '!$D$5:$D$9</c:f>
              <c:numCache>
                <c:formatCode>_("$"* #,##0.00_);_("$"* \(#,##0.00\);_("$"* "-"??_);_(@_)</c:formatCode>
                <c:ptCount val="4"/>
                <c:pt idx="0">
                  <c:v>33697.431999999979</c:v>
                </c:pt>
                <c:pt idx="1">
                  <c:v>47462.035099999921</c:v>
                </c:pt>
                <c:pt idx="2">
                  <c:v>19991.831399999999</c:v>
                </c:pt>
                <c:pt idx="3">
                  <c:v>44303.649599999953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DAD-4CA5-B9E6-3B6521851A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524290512"/>
        <c:axId val="524297232"/>
      </c:barChart>
      <c:catAx>
        <c:axId val="52429051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4297232"/>
        <c:crosses val="autoZero"/>
        <c:auto val="1"/>
        <c:lblAlgn val="ctr"/>
        <c:lblOffset val="100"/>
        <c:noMultiLvlLbl val="0"/>
      </c:catAx>
      <c:valAx>
        <c:axId val="5242972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$&quot;* #,##0_);_(&quot;$&quot;* \(#,##0\);_(&quot;$&quot;* &quot;-&quot;_);_(@_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42905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[Excel Assessment_Stephen Lucas.xlsx]Yearly Profits by Category!PivotTable7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Yearly Profits by Category</a:t>
            </a:r>
          </a:p>
        </c:rich>
      </c:tx>
      <c:layout>
        <c:manualLayout>
          <c:xMode val="edge"/>
          <c:yMode val="edge"/>
          <c:x val="0.351802158125397"/>
          <c:y val="7.755720675760600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'Yearly Profits by Category'!$B$3:$B$4</c:f>
              <c:strCache>
                <c:ptCount val="1"/>
                <c:pt idx="0">
                  <c:v>Furniture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'Yearly Profits by Category'!$A$5:$A$9</c:f>
              <c:strCache>
                <c:ptCount val="4"/>
                <c:pt idx="0">
                  <c:v>2014</c:v>
                </c:pt>
                <c:pt idx="1">
                  <c:v>2013</c:v>
                </c:pt>
                <c:pt idx="2">
                  <c:v>2012</c:v>
                </c:pt>
                <c:pt idx="3">
                  <c:v>2011</c:v>
                </c:pt>
              </c:strCache>
            </c:strRef>
          </c:cat>
          <c:val>
            <c:numRef>
              <c:f>'Yearly Profits by Category'!$B$5:$B$9</c:f>
              <c:numCache>
                <c:formatCode>_("$"* #,##0.00_);_("$"* \(#,##0.00\);_("$"* "-"??_);_(@_)</c:formatCode>
                <c:ptCount val="4"/>
                <c:pt idx="0">
                  <c:v>3018.3912999999939</c:v>
                </c:pt>
                <c:pt idx="1">
                  <c:v>6959.9530999999952</c:v>
                </c:pt>
                <c:pt idx="2">
                  <c:v>3015.2028999999966</c:v>
                </c:pt>
                <c:pt idx="3">
                  <c:v>5457.7255000000014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982-427E-8BBC-8BC46417577F}"/>
            </c:ext>
          </c:extLst>
        </c:ser>
        <c:ser>
          <c:idx val="1"/>
          <c:order val="1"/>
          <c:tx>
            <c:strRef>
              <c:f>'Yearly Profits by Category'!$C$3:$C$4</c:f>
              <c:strCache>
                <c:ptCount val="1"/>
                <c:pt idx="0">
                  <c:v>Office Supplies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'Yearly Profits by Category'!$A$5:$A$9</c:f>
              <c:strCache>
                <c:ptCount val="4"/>
                <c:pt idx="0">
                  <c:v>2014</c:v>
                </c:pt>
                <c:pt idx="1">
                  <c:v>2013</c:v>
                </c:pt>
                <c:pt idx="2">
                  <c:v>2012</c:v>
                </c:pt>
                <c:pt idx="3">
                  <c:v>2011</c:v>
                </c:pt>
              </c:strCache>
            </c:strRef>
          </c:cat>
          <c:val>
            <c:numRef>
              <c:f>'Yearly Profits by Category'!$C$5:$C$9</c:f>
              <c:numCache>
                <c:formatCode>_("$"* #,##0.00_);_("$"* \(#,##0.00\);_("$"* "-"??_);_(@_)</c:formatCode>
                <c:ptCount val="4"/>
                <c:pt idx="0">
                  <c:v>39782.187000000027</c:v>
                </c:pt>
                <c:pt idx="1">
                  <c:v>35015.663899999963</c:v>
                </c:pt>
                <c:pt idx="2">
                  <c:v>25099.533799999997</c:v>
                </c:pt>
                <c:pt idx="3">
                  <c:v>22593.416099999969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982-427E-8BBC-8BC46417577F}"/>
            </c:ext>
          </c:extLst>
        </c:ser>
        <c:ser>
          <c:idx val="2"/>
          <c:order val="2"/>
          <c:tx>
            <c:strRef>
              <c:f>'Yearly Profits by Category'!$D$3:$D$4</c:f>
              <c:strCache>
                <c:ptCount val="1"/>
                <c:pt idx="0">
                  <c:v>Technology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'Yearly Profits by Category'!$A$5:$A$9</c:f>
              <c:strCache>
                <c:ptCount val="4"/>
                <c:pt idx="0">
                  <c:v>2014</c:v>
                </c:pt>
                <c:pt idx="1">
                  <c:v>2013</c:v>
                </c:pt>
                <c:pt idx="2">
                  <c:v>2012</c:v>
                </c:pt>
                <c:pt idx="3">
                  <c:v>2011</c:v>
                </c:pt>
              </c:strCache>
            </c:strRef>
          </c:cat>
          <c:val>
            <c:numRef>
              <c:f>'Yearly Profits by Category'!$D$5:$D$9</c:f>
              <c:numCache>
                <c:formatCode>_("$"* #,##0.00_);_("$"* \(#,##0.00\);_("$"* "-"??_);_(@_)</c:formatCode>
                <c:ptCount val="4"/>
                <c:pt idx="0">
                  <c:v>50706.934800000003</c:v>
                </c:pt>
                <c:pt idx="1">
                  <c:v>39751.313799999967</c:v>
                </c:pt>
                <c:pt idx="2">
                  <c:v>33503.866999999962</c:v>
                </c:pt>
                <c:pt idx="3">
                  <c:v>21492.83249999999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982-427E-8BBC-8BC46417577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568712816"/>
        <c:axId val="568720016"/>
      </c:barChart>
      <c:catAx>
        <c:axId val="56871281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8720016"/>
        <c:crosses val="autoZero"/>
        <c:auto val="1"/>
        <c:lblAlgn val="ctr"/>
        <c:lblOffset val="100"/>
        <c:noMultiLvlLbl val="0"/>
      </c:catAx>
      <c:valAx>
        <c:axId val="56872001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$&quot;* #,##0_);_(&quot;$&quot;* \(#,##0\);_(&quot;$&quot;* &quot;-&quot;_);_(@_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87128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[Excel Assessment_Stephen Lucas.xlsx]Sales and Profits by Category!PivotTable1</c:name>
    <c:fmtId val="-1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4.3553056908933824E-2"/>
          <c:y val="9.6042642515934196E-2"/>
          <c:w val="0.9131522257084228"/>
          <c:h val="0.84792441543097707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'Sales and Profits by Category'!$B$3</c:f>
              <c:strCache>
                <c:ptCount val="1"/>
                <c:pt idx="0">
                  <c:v>Sum of Sales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'Sales and Profits by Category'!$A$4:$A$24</c:f>
              <c:multiLvlStrCache>
                <c:ptCount val="17"/>
                <c:lvl>
                  <c:pt idx="0">
                    <c:v>Bookcases</c:v>
                  </c:pt>
                  <c:pt idx="1">
                    <c:v>Chairs</c:v>
                  </c:pt>
                  <c:pt idx="2">
                    <c:v>Furnishings</c:v>
                  </c:pt>
                  <c:pt idx="3">
                    <c:v>Tables</c:v>
                  </c:pt>
                  <c:pt idx="4">
                    <c:v>Appliances</c:v>
                  </c:pt>
                  <c:pt idx="5">
                    <c:v>Art</c:v>
                  </c:pt>
                  <c:pt idx="6">
                    <c:v>Binders</c:v>
                  </c:pt>
                  <c:pt idx="7">
                    <c:v>Envelopes</c:v>
                  </c:pt>
                  <c:pt idx="8">
                    <c:v>Fasteners</c:v>
                  </c:pt>
                  <c:pt idx="9">
                    <c:v>Labels</c:v>
                  </c:pt>
                  <c:pt idx="10">
                    <c:v>Paper</c:v>
                  </c:pt>
                  <c:pt idx="11">
                    <c:v>Storage</c:v>
                  </c:pt>
                  <c:pt idx="12">
                    <c:v>Supplies</c:v>
                  </c:pt>
                  <c:pt idx="13">
                    <c:v>Accessories</c:v>
                  </c:pt>
                  <c:pt idx="14">
                    <c:v>Copiers</c:v>
                  </c:pt>
                  <c:pt idx="15">
                    <c:v>Machines</c:v>
                  </c:pt>
                  <c:pt idx="16">
                    <c:v>Phones</c:v>
                  </c:pt>
                </c:lvl>
                <c:lvl>
                  <c:pt idx="0">
                    <c:v>Furniture</c:v>
                  </c:pt>
                  <c:pt idx="4">
                    <c:v>Office Supplies</c:v>
                  </c:pt>
                  <c:pt idx="13">
                    <c:v>Technology</c:v>
                  </c:pt>
                </c:lvl>
              </c:multiLvlStrCache>
            </c:multiLvlStrRef>
          </c:cat>
          <c:val>
            <c:numRef>
              <c:f>'Sales and Profits by Category'!$B$4:$B$24</c:f>
              <c:numCache>
                <c:formatCode>_("$"* #,##0.00_);_("$"* \(#,##0.00\);_("$"* "-"??_);_(@_)</c:formatCode>
                <c:ptCount val="17"/>
                <c:pt idx="0">
                  <c:v>114879.99629999998</c:v>
                </c:pt>
                <c:pt idx="1">
                  <c:v>328449.1030000007</c:v>
                </c:pt>
                <c:pt idx="2">
                  <c:v>91705.164000000048</c:v>
                </c:pt>
                <c:pt idx="3">
                  <c:v>206965.53200000009</c:v>
                </c:pt>
                <c:pt idx="4">
                  <c:v>107532.16099999999</c:v>
                </c:pt>
                <c:pt idx="5">
                  <c:v>27118.791999999954</c:v>
                </c:pt>
                <c:pt idx="6">
                  <c:v>203412.73300000009</c:v>
                </c:pt>
                <c:pt idx="7">
                  <c:v>16476.401999999998</c:v>
                </c:pt>
                <c:pt idx="8">
                  <c:v>3024.2799999999997</c:v>
                </c:pt>
                <c:pt idx="9">
                  <c:v>12486.312</c:v>
                </c:pt>
                <c:pt idx="10">
                  <c:v>78479.20600000002</c:v>
                </c:pt>
                <c:pt idx="11">
                  <c:v>223843.60800000012</c:v>
                </c:pt>
                <c:pt idx="12">
                  <c:v>46673.538000000015</c:v>
                </c:pt>
                <c:pt idx="13">
                  <c:v>167380.31800000009</c:v>
                </c:pt>
                <c:pt idx="14">
                  <c:v>149528.02999999994</c:v>
                </c:pt>
                <c:pt idx="15">
                  <c:v>189238.63099999999</c:v>
                </c:pt>
                <c:pt idx="16">
                  <c:v>330007.05400000012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043-4464-843C-AD10E7949B5C}"/>
            </c:ext>
          </c:extLst>
        </c:ser>
        <c:ser>
          <c:idx val="1"/>
          <c:order val="1"/>
          <c:tx>
            <c:strRef>
              <c:f>'Sales and Profits by Category'!$C$3</c:f>
              <c:strCache>
                <c:ptCount val="1"/>
                <c:pt idx="0">
                  <c:v>Sum of Profit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multiLvlStrRef>
              <c:f>'Sales and Profits by Category'!$A$4:$A$24</c:f>
              <c:multiLvlStrCache>
                <c:ptCount val="17"/>
                <c:lvl>
                  <c:pt idx="0">
                    <c:v>Bookcases</c:v>
                  </c:pt>
                  <c:pt idx="1">
                    <c:v>Chairs</c:v>
                  </c:pt>
                  <c:pt idx="2">
                    <c:v>Furnishings</c:v>
                  </c:pt>
                  <c:pt idx="3">
                    <c:v>Tables</c:v>
                  </c:pt>
                  <c:pt idx="4">
                    <c:v>Appliances</c:v>
                  </c:pt>
                  <c:pt idx="5">
                    <c:v>Art</c:v>
                  </c:pt>
                  <c:pt idx="6">
                    <c:v>Binders</c:v>
                  </c:pt>
                  <c:pt idx="7">
                    <c:v>Envelopes</c:v>
                  </c:pt>
                  <c:pt idx="8">
                    <c:v>Fasteners</c:v>
                  </c:pt>
                  <c:pt idx="9">
                    <c:v>Labels</c:v>
                  </c:pt>
                  <c:pt idx="10">
                    <c:v>Paper</c:v>
                  </c:pt>
                  <c:pt idx="11">
                    <c:v>Storage</c:v>
                  </c:pt>
                  <c:pt idx="12">
                    <c:v>Supplies</c:v>
                  </c:pt>
                  <c:pt idx="13">
                    <c:v>Accessories</c:v>
                  </c:pt>
                  <c:pt idx="14">
                    <c:v>Copiers</c:v>
                  </c:pt>
                  <c:pt idx="15">
                    <c:v>Machines</c:v>
                  </c:pt>
                  <c:pt idx="16">
                    <c:v>Phones</c:v>
                  </c:pt>
                </c:lvl>
                <c:lvl>
                  <c:pt idx="0">
                    <c:v>Furniture</c:v>
                  </c:pt>
                  <c:pt idx="4">
                    <c:v>Office Supplies</c:v>
                  </c:pt>
                  <c:pt idx="13">
                    <c:v>Technology</c:v>
                  </c:pt>
                </c:lvl>
              </c:multiLvlStrCache>
            </c:multiLvlStrRef>
          </c:cat>
          <c:val>
            <c:numRef>
              <c:f>'Sales and Profits by Category'!$C$4:$C$24</c:f>
              <c:numCache>
                <c:formatCode>_("$"* #,##0.00_);_("$"* \(#,##0.00\);_("$"* "-"??_);_(@_)</c:formatCode>
                <c:ptCount val="17"/>
                <c:pt idx="0">
                  <c:v>-3472.5560000000023</c:v>
                </c:pt>
                <c:pt idx="1">
                  <c:v>26590.166300000019</c:v>
                </c:pt>
                <c:pt idx="2">
                  <c:v>13059.143599999985</c:v>
                </c:pt>
                <c:pt idx="3">
                  <c:v>-17725.481100000001</c:v>
                </c:pt>
                <c:pt idx="4">
                  <c:v>18138.005399999995</c:v>
                </c:pt>
                <c:pt idx="5">
                  <c:v>6527.7869999999994</c:v>
                </c:pt>
                <c:pt idx="6">
                  <c:v>30221.763299999984</c:v>
                </c:pt>
                <c:pt idx="7">
                  <c:v>6964.1767000000027</c:v>
                </c:pt>
                <c:pt idx="8">
                  <c:v>949.51819999999952</c:v>
                </c:pt>
                <c:pt idx="9">
                  <c:v>5546.2539999999981</c:v>
                </c:pt>
                <c:pt idx="10">
                  <c:v>34053.569299999966</c:v>
                </c:pt>
                <c:pt idx="11">
                  <c:v>21278.826399999987</c:v>
                </c:pt>
                <c:pt idx="12">
                  <c:v>-1189.0994999999991</c:v>
                </c:pt>
                <c:pt idx="13">
                  <c:v>41936.635699999926</c:v>
                </c:pt>
                <c:pt idx="14">
                  <c:v>55617.8249</c:v>
                </c:pt>
                <c:pt idx="15">
                  <c:v>3384.7568999999889</c:v>
                </c:pt>
                <c:pt idx="16">
                  <c:v>44515.730599999988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043-4464-843C-AD10E7949B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524304912"/>
        <c:axId val="524311632"/>
      </c:barChart>
      <c:catAx>
        <c:axId val="52430491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4311632"/>
        <c:crosses val="autoZero"/>
        <c:auto val="1"/>
        <c:lblAlgn val="ctr"/>
        <c:lblOffset val="100"/>
        <c:noMultiLvlLbl val="0"/>
      </c:catAx>
      <c:valAx>
        <c:axId val="5243116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$&quot;* #,##0_);_(&quot;$&quot;* \(#,##0\);_(&quot;$&quot;* &quot;-&quot;_);_(@_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43049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[Excel Assessment_Stephen Lucas.xlsx]Regional Profits by SubCategory!PivotTable6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Regional Profits by Sub-Category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8.6384707426277602E-2"/>
          <c:y val="0.10241516517448196"/>
          <c:w val="0.71273506252894858"/>
          <c:h val="0.82404009984974735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'Regional Profits by SubCategory'!$B$3:$B$4</c:f>
              <c:strCache>
                <c:ptCount val="1"/>
                <c:pt idx="0">
                  <c:v>Central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'Regional Profits by SubCategory'!$A$5:$A$25</c:f>
              <c:multiLvlStrCache>
                <c:ptCount val="17"/>
                <c:lvl>
                  <c:pt idx="0">
                    <c:v>Bookcases</c:v>
                  </c:pt>
                  <c:pt idx="1">
                    <c:v>Chairs</c:v>
                  </c:pt>
                  <c:pt idx="2">
                    <c:v>Furnishings</c:v>
                  </c:pt>
                  <c:pt idx="3">
                    <c:v>Tables</c:v>
                  </c:pt>
                  <c:pt idx="4">
                    <c:v>Appliances</c:v>
                  </c:pt>
                  <c:pt idx="5">
                    <c:v>Art</c:v>
                  </c:pt>
                  <c:pt idx="6">
                    <c:v>Binders</c:v>
                  </c:pt>
                  <c:pt idx="7">
                    <c:v>Envelopes</c:v>
                  </c:pt>
                  <c:pt idx="8">
                    <c:v>Fasteners</c:v>
                  </c:pt>
                  <c:pt idx="9">
                    <c:v>Labels</c:v>
                  </c:pt>
                  <c:pt idx="10">
                    <c:v>Paper</c:v>
                  </c:pt>
                  <c:pt idx="11">
                    <c:v>Storage</c:v>
                  </c:pt>
                  <c:pt idx="12">
                    <c:v>Supplies</c:v>
                  </c:pt>
                  <c:pt idx="13">
                    <c:v>Accessories</c:v>
                  </c:pt>
                  <c:pt idx="14">
                    <c:v>Copiers</c:v>
                  </c:pt>
                  <c:pt idx="15">
                    <c:v>Machines</c:v>
                  </c:pt>
                  <c:pt idx="16">
                    <c:v>Phones</c:v>
                  </c:pt>
                </c:lvl>
                <c:lvl>
                  <c:pt idx="0">
                    <c:v>Furniture</c:v>
                  </c:pt>
                  <c:pt idx="4">
                    <c:v>Office Supplies</c:v>
                  </c:pt>
                  <c:pt idx="13">
                    <c:v>Technology</c:v>
                  </c:pt>
                </c:lvl>
              </c:multiLvlStrCache>
            </c:multiLvlStrRef>
          </c:cat>
          <c:val>
            <c:numRef>
              <c:f>'Regional Profits by SubCategory'!$B$5:$B$25</c:f>
              <c:numCache>
                <c:formatCode>_("$"* #,##0.00_);_("$"* \(#,##0.00\);_("$"* "-"??_);_(@_)</c:formatCode>
                <c:ptCount val="17"/>
                <c:pt idx="0">
                  <c:v>-1997.9043000000006</c:v>
                </c:pt>
                <c:pt idx="1">
                  <c:v>6592.7221000000054</c:v>
                </c:pt>
                <c:pt idx="2">
                  <c:v>-3906.2168000000011</c:v>
                </c:pt>
                <c:pt idx="3">
                  <c:v>-3559.6504000000009</c:v>
                </c:pt>
                <c:pt idx="4">
                  <c:v>-2638.6175000000026</c:v>
                </c:pt>
                <c:pt idx="5">
                  <c:v>1195.1590999999992</c:v>
                </c:pt>
                <c:pt idx="6">
                  <c:v>-1043.6369000000068</c:v>
                </c:pt>
                <c:pt idx="7">
                  <c:v>1777.5282999999993</c:v>
                </c:pt>
                <c:pt idx="8">
                  <c:v>236.6185999999999</c:v>
                </c:pt>
                <c:pt idx="9">
                  <c:v>1073.0794000000003</c:v>
                </c:pt>
                <c:pt idx="10">
                  <c:v>6971.9004999999943</c:v>
                </c:pt>
                <c:pt idx="11">
                  <c:v>1969.8364999999992</c:v>
                </c:pt>
                <c:pt idx="12">
                  <c:v>-661.88810000000024</c:v>
                </c:pt>
                <c:pt idx="13">
                  <c:v>7251.6306000000013</c:v>
                </c:pt>
                <c:pt idx="14">
                  <c:v>15608.841299999998</c:v>
                </c:pt>
                <c:pt idx="15">
                  <c:v>-1486.0666000000042</c:v>
                </c:pt>
                <c:pt idx="16">
                  <c:v>12323.026700000002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15D-4C19-94CD-92003A4CA062}"/>
            </c:ext>
          </c:extLst>
        </c:ser>
        <c:ser>
          <c:idx val="1"/>
          <c:order val="1"/>
          <c:tx>
            <c:strRef>
              <c:f>'Regional Profits by SubCategory'!$C$3:$C$4</c:f>
              <c:strCache>
                <c:ptCount val="1"/>
                <c:pt idx="0">
                  <c:v>East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multiLvlStrRef>
              <c:f>'Regional Profits by SubCategory'!$A$5:$A$25</c:f>
              <c:multiLvlStrCache>
                <c:ptCount val="17"/>
                <c:lvl>
                  <c:pt idx="0">
                    <c:v>Bookcases</c:v>
                  </c:pt>
                  <c:pt idx="1">
                    <c:v>Chairs</c:v>
                  </c:pt>
                  <c:pt idx="2">
                    <c:v>Furnishings</c:v>
                  </c:pt>
                  <c:pt idx="3">
                    <c:v>Tables</c:v>
                  </c:pt>
                  <c:pt idx="4">
                    <c:v>Appliances</c:v>
                  </c:pt>
                  <c:pt idx="5">
                    <c:v>Art</c:v>
                  </c:pt>
                  <c:pt idx="6">
                    <c:v>Binders</c:v>
                  </c:pt>
                  <c:pt idx="7">
                    <c:v>Envelopes</c:v>
                  </c:pt>
                  <c:pt idx="8">
                    <c:v>Fasteners</c:v>
                  </c:pt>
                  <c:pt idx="9">
                    <c:v>Labels</c:v>
                  </c:pt>
                  <c:pt idx="10">
                    <c:v>Paper</c:v>
                  </c:pt>
                  <c:pt idx="11">
                    <c:v>Storage</c:v>
                  </c:pt>
                  <c:pt idx="12">
                    <c:v>Supplies</c:v>
                  </c:pt>
                  <c:pt idx="13">
                    <c:v>Accessories</c:v>
                  </c:pt>
                  <c:pt idx="14">
                    <c:v>Copiers</c:v>
                  </c:pt>
                  <c:pt idx="15">
                    <c:v>Machines</c:v>
                  </c:pt>
                  <c:pt idx="16">
                    <c:v>Phones</c:v>
                  </c:pt>
                </c:lvl>
                <c:lvl>
                  <c:pt idx="0">
                    <c:v>Furniture</c:v>
                  </c:pt>
                  <c:pt idx="4">
                    <c:v>Office Supplies</c:v>
                  </c:pt>
                  <c:pt idx="13">
                    <c:v>Technology</c:v>
                  </c:pt>
                </c:lvl>
              </c:multiLvlStrCache>
            </c:multiLvlStrRef>
          </c:cat>
          <c:val>
            <c:numRef>
              <c:f>'Regional Profits by SubCategory'!$C$5:$C$25</c:f>
              <c:numCache>
                <c:formatCode>_("$"* #,##0.00_);_("$"* \(#,##0.00\);_("$"* "-"??_);_(@_)</c:formatCode>
                <c:ptCount val="17"/>
                <c:pt idx="0">
                  <c:v>-1167.631800000001</c:v>
                </c:pt>
                <c:pt idx="1">
                  <c:v>9357.7705999999944</c:v>
                </c:pt>
                <c:pt idx="2">
                  <c:v>5881.4071000000004</c:v>
                </c:pt>
                <c:pt idx="3">
                  <c:v>-11025.380100000002</c:v>
                </c:pt>
                <c:pt idx="4">
                  <c:v>8391.4133999999958</c:v>
                </c:pt>
                <c:pt idx="5">
                  <c:v>1899.9443000000003</c:v>
                </c:pt>
                <c:pt idx="6">
                  <c:v>11267.934599999995</c:v>
                </c:pt>
                <c:pt idx="7">
                  <c:v>1812.4090000000001</c:v>
                </c:pt>
                <c:pt idx="8">
                  <c:v>263.99080000000009</c:v>
                </c:pt>
                <c:pt idx="9">
                  <c:v>1129.2799999999995</c:v>
                </c:pt>
                <c:pt idx="10">
                  <c:v>9015.3709999999974</c:v>
                </c:pt>
                <c:pt idx="11">
                  <c:v>8389.3711999999978</c:v>
                </c:pt>
                <c:pt idx="12">
                  <c:v>-1155.1351999999999</c:v>
                </c:pt>
                <c:pt idx="13">
                  <c:v>11195.8644</c:v>
                </c:pt>
                <c:pt idx="14">
                  <c:v>17022.841799999998</c:v>
                </c:pt>
                <c:pt idx="15">
                  <c:v>6928.6428999999989</c:v>
                </c:pt>
                <c:pt idx="16">
                  <c:v>12314.686000000007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15D-4C19-94CD-92003A4CA062}"/>
            </c:ext>
          </c:extLst>
        </c:ser>
        <c:ser>
          <c:idx val="2"/>
          <c:order val="2"/>
          <c:tx>
            <c:strRef>
              <c:f>'Regional Profits by SubCategory'!$D$3:$D$4</c:f>
              <c:strCache>
                <c:ptCount val="1"/>
                <c:pt idx="0">
                  <c:v>South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multiLvlStrRef>
              <c:f>'Regional Profits by SubCategory'!$A$5:$A$25</c:f>
              <c:multiLvlStrCache>
                <c:ptCount val="17"/>
                <c:lvl>
                  <c:pt idx="0">
                    <c:v>Bookcases</c:v>
                  </c:pt>
                  <c:pt idx="1">
                    <c:v>Chairs</c:v>
                  </c:pt>
                  <c:pt idx="2">
                    <c:v>Furnishings</c:v>
                  </c:pt>
                  <c:pt idx="3">
                    <c:v>Tables</c:v>
                  </c:pt>
                  <c:pt idx="4">
                    <c:v>Appliances</c:v>
                  </c:pt>
                  <c:pt idx="5">
                    <c:v>Art</c:v>
                  </c:pt>
                  <c:pt idx="6">
                    <c:v>Binders</c:v>
                  </c:pt>
                  <c:pt idx="7">
                    <c:v>Envelopes</c:v>
                  </c:pt>
                  <c:pt idx="8">
                    <c:v>Fasteners</c:v>
                  </c:pt>
                  <c:pt idx="9">
                    <c:v>Labels</c:v>
                  </c:pt>
                  <c:pt idx="10">
                    <c:v>Paper</c:v>
                  </c:pt>
                  <c:pt idx="11">
                    <c:v>Storage</c:v>
                  </c:pt>
                  <c:pt idx="12">
                    <c:v>Supplies</c:v>
                  </c:pt>
                  <c:pt idx="13">
                    <c:v>Accessories</c:v>
                  </c:pt>
                  <c:pt idx="14">
                    <c:v>Copiers</c:v>
                  </c:pt>
                  <c:pt idx="15">
                    <c:v>Machines</c:v>
                  </c:pt>
                  <c:pt idx="16">
                    <c:v>Phones</c:v>
                  </c:pt>
                </c:lvl>
                <c:lvl>
                  <c:pt idx="0">
                    <c:v>Furniture</c:v>
                  </c:pt>
                  <c:pt idx="4">
                    <c:v>Office Supplies</c:v>
                  </c:pt>
                  <c:pt idx="13">
                    <c:v>Technology</c:v>
                  </c:pt>
                </c:lvl>
              </c:multiLvlStrCache>
            </c:multiLvlStrRef>
          </c:cat>
          <c:val>
            <c:numRef>
              <c:f>'Regional Profits by SubCategory'!$D$5:$D$25</c:f>
              <c:numCache>
                <c:formatCode>_("$"* #,##0.00_);_("$"* \(#,##0.00\);_("$"* "-"??_);_(@_)</c:formatCode>
                <c:ptCount val="17"/>
                <c:pt idx="0">
                  <c:v>1339.4917999999996</c:v>
                </c:pt>
                <c:pt idx="1">
                  <c:v>6612.0892999999978</c:v>
                </c:pt>
                <c:pt idx="2">
                  <c:v>3442.6828999999975</c:v>
                </c:pt>
                <c:pt idx="3">
                  <c:v>-4623.0579000000007</c:v>
                </c:pt>
                <c:pt idx="4">
                  <c:v>4123.9395999999997</c:v>
                </c:pt>
                <c:pt idx="5">
                  <c:v>1058.5865999999994</c:v>
                </c:pt>
                <c:pt idx="6">
                  <c:v>3900.6640000000007</c:v>
                </c:pt>
                <c:pt idx="7">
                  <c:v>1465.4769999999996</c:v>
                </c:pt>
                <c:pt idx="8">
                  <c:v>173.71809999999996</c:v>
                </c:pt>
                <c:pt idx="9">
                  <c:v>1040.7722999999999</c:v>
                </c:pt>
                <c:pt idx="10">
                  <c:v>5947.0613999999996</c:v>
                </c:pt>
                <c:pt idx="11">
                  <c:v>2274.296499999999</c:v>
                </c:pt>
                <c:pt idx="12">
                  <c:v>1.8773000000000515</c:v>
                </c:pt>
                <c:pt idx="13">
                  <c:v>7004.5423999999975</c:v>
                </c:pt>
                <c:pt idx="14">
                  <c:v>3658.9066999999995</c:v>
                </c:pt>
                <c:pt idx="15">
                  <c:v>-1438.8930000000023</c:v>
                </c:pt>
                <c:pt idx="16">
                  <c:v>10767.275299999999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15D-4C19-94CD-92003A4CA062}"/>
            </c:ext>
          </c:extLst>
        </c:ser>
        <c:ser>
          <c:idx val="3"/>
          <c:order val="3"/>
          <c:tx>
            <c:strRef>
              <c:f>'Regional Profits by SubCategory'!$E$3:$E$4</c:f>
              <c:strCache>
                <c:ptCount val="1"/>
                <c:pt idx="0">
                  <c:v>West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multiLvlStrRef>
              <c:f>'Regional Profits by SubCategory'!$A$5:$A$25</c:f>
              <c:multiLvlStrCache>
                <c:ptCount val="17"/>
                <c:lvl>
                  <c:pt idx="0">
                    <c:v>Bookcases</c:v>
                  </c:pt>
                  <c:pt idx="1">
                    <c:v>Chairs</c:v>
                  </c:pt>
                  <c:pt idx="2">
                    <c:v>Furnishings</c:v>
                  </c:pt>
                  <c:pt idx="3">
                    <c:v>Tables</c:v>
                  </c:pt>
                  <c:pt idx="4">
                    <c:v>Appliances</c:v>
                  </c:pt>
                  <c:pt idx="5">
                    <c:v>Art</c:v>
                  </c:pt>
                  <c:pt idx="6">
                    <c:v>Binders</c:v>
                  </c:pt>
                  <c:pt idx="7">
                    <c:v>Envelopes</c:v>
                  </c:pt>
                  <c:pt idx="8">
                    <c:v>Fasteners</c:v>
                  </c:pt>
                  <c:pt idx="9">
                    <c:v>Labels</c:v>
                  </c:pt>
                  <c:pt idx="10">
                    <c:v>Paper</c:v>
                  </c:pt>
                  <c:pt idx="11">
                    <c:v>Storage</c:v>
                  </c:pt>
                  <c:pt idx="12">
                    <c:v>Supplies</c:v>
                  </c:pt>
                  <c:pt idx="13">
                    <c:v>Accessories</c:v>
                  </c:pt>
                  <c:pt idx="14">
                    <c:v>Copiers</c:v>
                  </c:pt>
                  <c:pt idx="15">
                    <c:v>Machines</c:v>
                  </c:pt>
                  <c:pt idx="16">
                    <c:v>Phones</c:v>
                  </c:pt>
                </c:lvl>
                <c:lvl>
                  <c:pt idx="0">
                    <c:v>Furniture</c:v>
                  </c:pt>
                  <c:pt idx="4">
                    <c:v>Office Supplies</c:v>
                  </c:pt>
                  <c:pt idx="13">
                    <c:v>Technology</c:v>
                  </c:pt>
                </c:lvl>
              </c:multiLvlStrCache>
            </c:multiLvlStrRef>
          </c:cat>
          <c:val>
            <c:numRef>
              <c:f>'Regional Profits by SubCategory'!$E$5:$E$25</c:f>
              <c:numCache>
                <c:formatCode>_("$"* #,##0.00_);_("$"* \(#,##0.00\);_("$"* "-"??_);_(@_)</c:formatCode>
                <c:ptCount val="17"/>
                <c:pt idx="0">
                  <c:v>-1646.5117000000016</c:v>
                </c:pt>
                <c:pt idx="1">
                  <c:v>4027.5842999999968</c:v>
                </c:pt>
                <c:pt idx="2">
                  <c:v>7641.2703999999985</c:v>
                </c:pt>
                <c:pt idx="3">
                  <c:v>1482.6072999999983</c:v>
                </c:pt>
                <c:pt idx="4">
                  <c:v>8261.2699000000011</c:v>
                </c:pt>
                <c:pt idx="5">
                  <c:v>2374.0969999999998</c:v>
                </c:pt>
                <c:pt idx="6">
                  <c:v>16096.80160000001</c:v>
                </c:pt>
                <c:pt idx="7">
                  <c:v>1908.7624000000001</c:v>
                </c:pt>
                <c:pt idx="8">
                  <c:v>275.19070000000005</c:v>
                </c:pt>
                <c:pt idx="9">
                  <c:v>2303.1222999999995</c:v>
                </c:pt>
                <c:pt idx="10">
                  <c:v>12119.236399999989</c:v>
                </c:pt>
                <c:pt idx="11">
                  <c:v>8645.3221999999914</c:v>
                </c:pt>
                <c:pt idx="12">
                  <c:v>626.04649999999913</c:v>
                </c:pt>
                <c:pt idx="13">
                  <c:v>16484.598300000009</c:v>
                </c:pt>
                <c:pt idx="14">
                  <c:v>19327.235100000002</c:v>
                </c:pt>
                <c:pt idx="15">
                  <c:v>-618.92640000000301</c:v>
                </c:pt>
                <c:pt idx="16">
                  <c:v>9110.7426000000087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15D-4C19-94CD-92003A4CA0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524290512"/>
        <c:axId val="524297232"/>
      </c:barChart>
      <c:catAx>
        <c:axId val="52429051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4297232"/>
        <c:crosses val="autoZero"/>
        <c:auto val="1"/>
        <c:lblAlgn val="ctr"/>
        <c:lblOffset val="100"/>
        <c:noMultiLvlLbl val="0"/>
      </c:catAx>
      <c:valAx>
        <c:axId val="5242972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$&quot;* #,##0_);_(&quot;$&quot;* \(#,##0\);_(&quot;$&quot;* &quot;-&quot;_);_(@_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42905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[Excel Assessment_Stephen Lucas.xlsx]Yearly Profits by Sub-Category!PivotTable7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Yearly Profits by Sub-Category</a:t>
            </a:r>
          </a:p>
        </c:rich>
      </c:tx>
      <c:layout>
        <c:manualLayout>
          <c:xMode val="edge"/>
          <c:yMode val="edge"/>
          <c:x val="0.35180214605527249"/>
          <c:y val="3.37776564357905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'Yearly Profits by Sub-Category'!$B$3:$B$5</c:f>
              <c:strCache>
                <c:ptCount val="1"/>
                <c:pt idx="0">
                  <c:v>Furniture - Bookcases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'Yearly Profits by Sub-Category'!$A$6:$A$10</c:f>
              <c:strCache>
                <c:ptCount val="4"/>
                <c:pt idx="0">
                  <c:v>2014</c:v>
                </c:pt>
                <c:pt idx="1">
                  <c:v>2013</c:v>
                </c:pt>
                <c:pt idx="2">
                  <c:v>2012</c:v>
                </c:pt>
                <c:pt idx="3">
                  <c:v>2011</c:v>
                </c:pt>
              </c:strCache>
            </c:strRef>
          </c:cat>
          <c:val>
            <c:numRef>
              <c:f>'Yearly Profits by Sub-Category'!$B$6:$B$10</c:f>
              <c:numCache>
                <c:formatCode>_("$"* #,##0.00_);_("$"* \(#,##0.00\);_("$"* "-"??_);_(@_)</c:formatCode>
                <c:ptCount val="4"/>
                <c:pt idx="0">
                  <c:v>-583.62610000000041</c:v>
                </c:pt>
                <c:pt idx="1">
                  <c:v>212.47099999999926</c:v>
                </c:pt>
                <c:pt idx="2">
                  <c:v>-2755.2302000000018</c:v>
                </c:pt>
                <c:pt idx="3">
                  <c:v>-346.17070000000069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3B6-483D-B5B9-E0A2DD6A686A}"/>
            </c:ext>
          </c:extLst>
        </c:ser>
        <c:ser>
          <c:idx val="1"/>
          <c:order val="1"/>
          <c:tx>
            <c:strRef>
              <c:f>'Yearly Profits by Sub-Category'!$C$3:$C$5</c:f>
              <c:strCache>
                <c:ptCount val="1"/>
                <c:pt idx="0">
                  <c:v>Furniture - Chairs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'Yearly Profits by Sub-Category'!$A$6:$A$10</c:f>
              <c:strCache>
                <c:ptCount val="4"/>
                <c:pt idx="0">
                  <c:v>2014</c:v>
                </c:pt>
                <c:pt idx="1">
                  <c:v>2013</c:v>
                </c:pt>
                <c:pt idx="2">
                  <c:v>2012</c:v>
                </c:pt>
                <c:pt idx="3">
                  <c:v>2011</c:v>
                </c:pt>
              </c:strCache>
            </c:strRef>
          </c:cat>
          <c:val>
            <c:numRef>
              <c:f>'Yearly Profits by Sub-Category'!$C$6:$C$10</c:f>
              <c:numCache>
                <c:formatCode>_("$"* #,##0.00_);_("$"* \(#,##0.00\);_("$"* "-"??_);_(@_)</c:formatCode>
                <c:ptCount val="4"/>
                <c:pt idx="0">
                  <c:v>7643.5492999999988</c:v>
                </c:pt>
                <c:pt idx="1">
                  <c:v>5763.1538999999948</c:v>
                </c:pt>
                <c:pt idx="2">
                  <c:v>6228.4161000000013</c:v>
                </c:pt>
                <c:pt idx="3">
                  <c:v>6955.0469999999996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3B6-483D-B5B9-E0A2DD6A686A}"/>
            </c:ext>
          </c:extLst>
        </c:ser>
        <c:ser>
          <c:idx val="2"/>
          <c:order val="2"/>
          <c:tx>
            <c:strRef>
              <c:f>'Yearly Profits by Sub-Category'!$D$3:$D$5</c:f>
              <c:strCache>
                <c:ptCount val="1"/>
                <c:pt idx="0">
                  <c:v>Furniture - Furnishings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'Yearly Profits by Sub-Category'!$A$6:$A$10</c:f>
              <c:strCache>
                <c:ptCount val="4"/>
                <c:pt idx="0">
                  <c:v>2014</c:v>
                </c:pt>
                <c:pt idx="1">
                  <c:v>2013</c:v>
                </c:pt>
                <c:pt idx="2">
                  <c:v>2012</c:v>
                </c:pt>
                <c:pt idx="3">
                  <c:v>2011</c:v>
                </c:pt>
              </c:strCache>
            </c:strRef>
          </c:cat>
          <c:val>
            <c:numRef>
              <c:f>'Yearly Profits by Sub-Category'!$D$6:$D$10</c:f>
              <c:numCache>
                <c:formatCode>_("$"* #,##0.00_);_("$"* \(#,##0.00\);_("$"* "-"??_);_(@_)</c:formatCode>
                <c:ptCount val="4"/>
                <c:pt idx="0">
                  <c:v>4099.1627999999982</c:v>
                </c:pt>
                <c:pt idx="1">
                  <c:v>3935.2699999999995</c:v>
                </c:pt>
                <c:pt idx="2">
                  <c:v>3051.8188999999988</c:v>
                </c:pt>
                <c:pt idx="3">
                  <c:v>1972.8918999999996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3B6-483D-B5B9-E0A2DD6A686A}"/>
            </c:ext>
          </c:extLst>
        </c:ser>
        <c:ser>
          <c:idx val="3"/>
          <c:order val="3"/>
          <c:tx>
            <c:strRef>
              <c:f>'Yearly Profits by Sub-Category'!$E$3:$E$5</c:f>
              <c:strCache>
                <c:ptCount val="1"/>
                <c:pt idx="0">
                  <c:v>Furniture - Tables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'Yearly Profits by Sub-Category'!$A$6:$A$10</c:f>
              <c:strCache>
                <c:ptCount val="4"/>
                <c:pt idx="0">
                  <c:v>2014</c:v>
                </c:pt>
                <c:pt idx="1">
                  <c:v>2013</c:v>
                </c:pt>
                <c:pt idx="2">
                  <c:v>2012</c:v>
                </c:pt>
                <c:pt idx="3">
                  <c:v>2011</c:v>
                </c:pt>
              </c:strCache>
            </c:strRef>
          </c:cat>
          <c:val>
            <c:numRef>
              <c:f>'Yearly Profits by Sub-Category'!$E$6:$E$10</c:f>
              <c:numCache>
                <c:formatCode>_("$"* #,##0.00_);_("$"* \(#,##0.00\);_("$"* "-"??_);_(@_)</c:formatCode>
                <c:ptCount val="4"/>
                <c:pt idx="0">
                  <c:v>-8140.6947</c:v>
                </c:pt>
                <c:pt idx="1">
                  <c:v>-2950.9418000000001</c:v>
                </c:pt>
                <c:pt idx="2">
                  <c:v>-3509.8019000000008</c:v>
                </c:pt>
                <c:pt idx="3">
                  <c:v>-3124.0427000000009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3B6-483D-B5B9-E0A2DD6A686A}"/>
            </c:ext>
          </c:extLst>
        </c:ser>
        <c:ser>
          <c:idx val="4"/>
          <c:order val="4"/>
          <c:tx>
            <c:strRef>
              <c:f>'Yearly Profits by Sub-Category'!$G$3:$G$5</c:f>
              <c:strCache>
                <c:ptCount val="1"/>
                <c:pt idx="0">
                  <c:v>Office Supplies - Appliances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'Yearly Profits by Sub-Category'!$A$6:$A$10</c:f>
              <c:strCache>
                <c:ptCount val="4"/>
                <c:pt idx="0">
                  <c:v>2014</c:v>
                </c:pt>
                <c:pt idx="1">
                  <c:v>2013</c:v>
                </c:pt>
                <c:pt idx="2">
                  <c:v>2012</c:v>
                </c:pt>
                <c:pt idx="3">
                  <c:v>2011</c:v>
                </c:pt>
              </c:strCache>
            </c:strRef>
          </c:cat>
          <c:val>
            <c:numRef>
              <c:f>'Yearly Profits by Sub-Category'!$G$6:$G$10</c:f>
              <c:numCache>
                <c:formatCode>_("$"* #,##0.00_);_("$"* \(#,##0.00\);_("$"* "-"??_);_(@_)</c:formatCode>
                <c:ptCount val="4"/>
                <c:pt idx="0">
                  <c:v>7865.2683000000015</c:v>
                </c:pt>
                <c:pt idx="1">
                  <c:v>5301.3415000000014</c:v>
                </c:pt>
                <c:pt idx="2">
                  <c:v>2511.8956999999973</c:v>
                </c:pt>
                <c:pt idx="3">
                  <c:v>2459.4998999999993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3B6-483D-B5B9-E0A2DD6A686A}"/>
            </c:ext>
          </c:extLst>
        </c:ser>
        <c:ser>
          <c:idx val="5"/>
          <c:order val="5"/>
          <c:tx>
            <c:strRef>
              <c:f>'Yearly Profits by Sub-Category'!$H$3:$H$5</c:f>
              <c:strCache>
                <c:ptCount val="1"/>
                <c:pt idx="0">
                  <c:v>Office Supplies - Art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'Yearly Profits by Sub-Category'!$A$6:$A$10</c:f>
              <c:strCache>
                <c:ptCount val="4"/>
                <c:pt idx="0">
                  <c:v>2014</c:v>
                </c:pt>
                <c:pt idx="1">
                  <c:v>2013</c:v>
                </c:pt>
                <c:pt idx="2">
                  <c:v>2012</c:v>
                </c:pt>
                <c:pt idx="3">
                  <c:v>2011</c:v>
                </c:pt>
              </c:strCache>
            </c:strRef>
          </c:cat>
          <c:val>
            <c:numRef>
              <c:f>'Yearly Profits by Sub-Category'!$H$6:$H$10</c:f>
              <c:numCache>
                <c:formatCode>_("$"* #,##0.00_);_("$"* \(#,##0.00\);_("$"* "-"??_);_(@_)</c:formatCode>
                <c:ptCount val="4"/>
                <c:pt idx="0">
                  <c:v>2227.1722999999993</c:v>
                </c:pt>
                <c:pt idx="1">
                  <c:v>1408.7533999999996</c:v>
                </c:pt>
                <c:pt idx="2">
                  <c:v>1485.0581999999995</c:v>
                </c:pt>
                <c:pt idx="3">
                  <c:v>1406.8030999999996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3B6-483D-B5B9-E0A2DD6A686A}"/>
            </c:ext>
          </c:extLst>
        </c:ser>
        <c:ser>
          <c:idx val="6"/>
          <c:order val="6"/>
          <c:tx>
            <c:strRef>
              <c:f>'Yearly Profits by Sub-Category'!$I$3:$I$5</c:f>
              <c:strCache>
                <c:ptCount val="1"/>
                <c:pt idx="0">
                  <c:v>Office Supplies - Binders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'Yearly Profits by Sub-Category'!$A$6:$A$10</c:f>
              <c:strCache>
                <c:ptCount val="4"/>
                <c:pt idx="0">
                  <c:v>2014</c:v>
                </c:pt>
                <c:pt idx="1">
                  <c:v>2013</c:v>
                </c:pt>
                <c:pt idx="2">
                  <c:v>2012</c:v>
                </c:pt>
                <c:pt idx="3">
                  <c:v>2011</c:v>
                </c:pt>
              </c:strCache>
            </c:strRef>
          </c:cat>
          <c:val>
            <c:numRef>
              <c:f>'Yearly Profits by Sub-Category'!$I$6:$I$10</c:f>
              <c:numCache>
                <c:formatCode>_("$"* #,##0.00_);_("$"* \(#,##0.00\);_("$"* "-"??_);_(@_)</c:formatCode>
                <c:ptCount val="4"/>
                <c:pt idx="0">
                  <c:v>7737.0950999999977</c:v>
                </c:pt>
                <c:pt idx="1">
                  <c:v>10148.2808</c:v>
                </c:pt>
                <c:pt idx="2">
                  <c:v>7596.6713999999984</c:v>
                </c:pt>
                <c:pt idx="3">
                  <c:v>4739.7159999999931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A3B6-483D-B5B9-E0A2DD6A686A}"/>
            </c:ext>
          </c:extLst>
        </c:ser>
        <c:ser>
          <c:idx val="7"/>
          <c:order val="7"/>
          <c:tx>
            <c:strRef>
              <c:f>'Yearly Profits by Sub-Category'!$J$3:$J$5</c:f>
              <c:strCache>
                <c:ptCount val="1"/>
                <c:pt idx="0">
                  <c:v>Office Supplies - Envelopes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'Yearly Profits by Sub-Category'!$A$6:$A$10</c:f>
              <c:strCache>
                <c:ptCount val="4"/>
                <c:pt idx="0">
                  <c:v>2014</c:v>
                </c:pt>
                <c:pt idx="1">
                  <c:v>2013</c:v>
                </c:pt>
                <c:pt idx="2">
                  <c:v>2012</c:v>
                </c:pt>
                <c:pt idx="3">
                  <c:v>2011</c:v>
                </c:pt>
              </c:strCache>
            </c:strRef>
          </c:cat>
          <c:val>
            <c:numRef>
              <c:f>'Yearly Profits by Sub-Category'!$J$6:$J$10</c:f>
              <c:numCache>
                <c:formatCode>_("$"* #,##0.00_);_("$"* \(#,##0.00\);_("$"* "-"??_);_(@_)</c:formatCode>
                <c:ptCount val="4"/>
                <c:pt idx="0">
                  <c:v>1441.7589999999998</c:v>
                </c:pt>
                <c:pt idx="1">
                  <c:v>2066.7483000000002</c:v>
                </c:pt>
                <c:pt idx="2">
                  <c:v>1960.1905999999997</c:v>
                </c:pt>
                <c:pt idx="3">
                  <c:v>1495.4787999999994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A3B6-483D-B5B9-E0A2DD6A686A}"/>
            </c:ext>
          </c:extLst>
        </c:ser>
        <c:ser>
          <c:idx val="8"/>
          <c:order val="8"/>
          <c:tx>
            <c:strRef>
              <c:f>'Yearly Profits by Sub-Category'!$K$3:$K$5</c:f>
              <c:strCache>
                <c:ptCount val="1"/>
                <c:pt idx="0">
                  <c:v>Office Supplies - Fasteners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'Yearly Profits by Sub-Category'!$A$6:$A$10</c:f>
              <c:strCache>
                <c:ptCount val="4"/>
                <c:pt idx="0">
                  <c:v>2014</c:v>
                </c:pt>
                <c:pt idx="1">
                  <c:v>2013</c:v>
                </c:pt>
                <c:pt idx="2">
                  <c:v>2012</c:v>
                </c:pt>
                <c:pt idx="3">
                  <c:v>2011</c:v>
                </c:pt>
              </c:strCache>
            </c:strRef>
          </c:cat>
          <c:val>
            <c:numRef>
              <c:f>'Yearly Profits by Sub-Category'!$K$6:$K$10</c:f>
              <c:numCache>
                <c:formatCode>_("$"* #,##0.00_);_("$"* \(#,##0.00\);_("$"* "-"??_);_(@_)</c:formatCode>
                <c:ptCount val="4"/>
                <c:pt idx="0">
                  <c:v>304.94890000000004</c:v>
                </c:pt>
                <c:pt idx="1">
                  <c:v>294.07340000000005</c:v>
                </c:pt>
                <c:pt idx="2">
                  <c:v>171.9376</c:v>
                </c:pt>
                <c:pt idx="3">
                  <c:v>178.5583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3B6-483D-B5B9-E0A2DD6A686A}"/>
            </c:ext>
          </c:extLst>
        </c:ser>
        <c:ser>
          <c:idx val="9"/>
          <c:order val="9"/>
          <c:tx>
            <c:strRef>
              <c:f>'Yearly Profits by Sub-Category'!$L$3:$L$5</c:f>
              <c:strCache>
                <c:ptCount val="1"/>
                <c:pt idx="0">
                  <c:v>Office Supplies - Labels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'Yearly Profits by Sub-Category'!$A$6:$A$10</c:f>
              <c:strCache>
                <c:ptCount val="4"/>
                <c:pt idx="0">
                  <c:v>2014</c:v>
                </c:pt>
                <c:pt idx="1">
                  <c:v>2013</c:v>
                </c:pt>
                <c:pt idx="2">
                  <c:v>2012</c:v>
                </c:pt>
                <c:pt idx="3">
                  <c:v>2011</c:v>
                </c:pt>
              </c:strCache>
            </c:strRef>
          </c:cat>
          <c:val>
            <c:numRef>
              <c:f>'Yearly Profits by Sub-Category'!$L$6:$L$10</c:f>
              <c:numCache>
                <c:formatCode>_("$"* #,##0.00_);_("$"* \(#,##0.00\);_("$"* "-"??_);_(@_)</c:formatCode>
                <c:ptCount val="4"/>
                <c:pt idx="0">
                  <c:v>1744.6092999999994</c:v>
                </c:pt>
                <c:pt idx="1">
                  <c:v>1192.6118999999999</c:v>
                </c:pt>
                <c:pt idx="2">
                  <c:v>1323.0285999999996</c:v>
                </c:pt>
                <c:pt idx="3">
                  <c:v>1286.0042000000001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A3B6-483D-B5B9-E0A2DD6A686A}"/>
            </c:ext>
          </c:extLst>
        </c:ser>
        <c:ser>
          <c:idx val="10"/>
          <c:order val="10"/>
          <c:tx>
            <c:strRef>
              <c:f>'Yearly Profits by Sub-Category'!$M$3:$M$5</c:f>
              <c:strCache>
                <c:ptCount val="1"/>
                <c:pt idx="0">
                  <c:v>Office Supplies - Paper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'Yearly Profits by Sub-Category'!$A$6:$A$10</c:f>
              <c:strCache>
                <c:ptCount val="4"/>
                <c:pt idx="0">
                  <c:v>2014</c:v>
                </c:pt>
                <c:pt idx="1">
                  <c:v>2013</c:v>
                </c:pt>
                <c:pt idx="2">
                  <c:v>2012</c:v>
                </c:pt>
                <c:pt idx="3">
                  <c:v>2011</c:v>
                </c:pt>
              </c:strCache>
            </c:strRef>
          </c:cat>
          <c:val>
            <c:numRef>
              <c:f>'Yearly Profits by Sub-Category'!$M$6:$M$10</c:f>
              <c:numCache>
                <c:formatCode>_("$"* #,##0.00_);_("$"* \(#,##0.00\);_("$"* "-"??_);_(@_)</c:formatCode>
                <c:ptCount val="4"/>
                <c:pt idx="0">
                  <c:v>12049.061399999991</c:v>
                </c:pt>
                <c:pt idx="1">
                  <c:v>9063.3164999999935</c:v>
                </c:pt>
                <c:pt idx="2">
                  <c:v>6570.170000000001</c:v>
                </c:pt>
                <c:pt idx="3">
                  <c:v>6371.0213999999996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A3B6-483D-B5B9-E0A2DD6A686A}"/>
            </c:ext>
          </c:extLst>
        </c:ser>
        <c:ser>
          <c:idx val="11"/>
          <c:order val="11"/>
          <c:tx>
            <c:strRef>
              <c:f>'Yearly Profits by Sub-Category'!$N$3:$N$5</c:f>
              <c:strCache>
                <c:ptCount val="1"/>
                <c:pt idx="0">
                  <c:v>Office Supplies - Storage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'Yearly Profits by Sub-Category'!$A$6:$A$10</c:f>
              <c:strCache>
                <c:ptCount val="4"/>
                <c:pt idx="0">
                  <c:v>2014</c:v>
                </c:pt>
                <c:pt idx="1">
                  <c:v>2013</c:v>
                </c:pt>
                <c:pt idx="2">
                  <c:v>2012</c:v>
                </c:pt>
                <c:pt idx="3">
                  <c:v>2011</c:v>
                </c:pt>
              </c:strCache>
            </c:strRef>
          </c:cat>
          <c:val>
            <c:numRef>
              <c:f>'Yearly Profits by Sub-Category'!$N$6:$N$10</c:f>
              <c:numCache>
                <c:formatCode>_("$"* #,##0.00_);_("$"* \(#,##0.00\);_("$"* "-"??_);_(@_)</c:formatCode>
                <c:ptCount val="4"/>
                <c:pt idx="0">
                  <c:v>7367.5854999999956</c:v>
                </c:pt>
                <c:pt idx="1">
                  <c:v>6239.5020000000004</c:v>
                </c:pt>
                <c:pt idx="2">
                  <c:v>3505.4601000000011</c:v>
                </c:pt>
                <c:pt idx="3">
                  <c:v>4166.2788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A3B6-483D-B5B9-E0A2DD6A686A}"/>
            </c:ext>
          </c:extLst>
        </c:ser>
        <c:ser>
          <c:idx val="12"/>
          <c:order val="12"/>
          <c:tx>
            <c:strRef>
              <c:f>'Yearly Profits by Sub-Category'!$O$3:$O$5</c:f>
              <c:strCache>
                <c:ptCount val="1"/>
                <c:pt idx="0">
                  <c:v>Office Supplies - Supplies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'Yearly Profits by Sub-Category'!$A$6:$A$10</c:f>
              <c:strCache>
                <c:ptCount val="4"/>
                <c:pt idx="0">
                  <c:v>2014</c:v>
                </c:pt>
                <c:pt idx="1">
                  <c:v>2013</c:v>
                </c:pt>
                <c:pt idx="2">
                  <c:v>2012</c:v>
                </c:pt>
                <c:pt idx="3">
                  <c:v>2011</c:v>
                </c:pt>
              </c:strCache>
            </c:strRef>
          </c:cat>
          <c:val>
            <c:numRef>
              <c:f>'Yearly Profits by Sub-Category'!$O$6:$O$10</c:f>
              <c:numCache>
                <c:formatCode>_("$"* #,##0.00_);_("$"* \(#,##0.00\);_("$"* "-"??_);_(@_)</c:formatCode>
                <c:ptCount val="4"/>
                <c:pt idx="0">
                  <c:v>-955.31279999999958</c:v>
                </c:pt>
                <c:pt idx="1">
                  <c:v>-698.96390000000054</c:v>
                </c:pt>
                <c:pt idx="2">
                  <c:v>-24.87840000000002</c:v>
                </c:pt>
                <c:pt idx="3">
                  <c:v>490.05559999999969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A3B6-483D-B5B9-E0A2DD6A686A}"/>
            </c:ext>
          </c:extLst>
        </c:ser>
        <c:ser>
          <c:idx val="13"/>
          <c:order val="13"/>
          <c:tx>
            <c:strRef>
              <c:f>'Yearly Profits by Sub-Category'!$Q$3:$Q$5</c:f>
              <c:strCache>
                <c:ptCount val="1"/>
                <c:pt idx="0">
                  <c:v>Technology - Accessories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'Yearly Profits by Sub-Category'!$A$6:$A$10</c:f>
              <c:strCache>
                <c:ptCount val="4"/>
                <c:pt idx="0">
                  <c:v>2014</c:v>
                </c:pt>
                <c:pt idx="1">
                  <c:v>2013</c:v>
                </c:pt>
                <c:pt idx="2">
                  <c:v>2012</c:v>
                </c:pt>
                <c:pt idx="3">
                  <c:v>2011</c:v>
                </c:pt>
              </c:strCache>
            </c:strRef>
          </c:cat>
          <c:val>
            <c:numRef>
              <c:f>'Yearly Profits by Sub-Category'!$Q$6:$Q$10</c:f>
              <c:numCache>
                <c:formatCode>_("$"* #,##0.00_);_("$"* \(#,##0.00\);_("$"* "-"??_);_(@_)</c:formatCode>
                <c:ptCount val="4"/>
                <c:pt idx="0">
                  <c:v>15672.357000000009</c:v>
                </c:pt>
                <c:pt idx="1">
                  <c:v>9664.2884999999969</c:v>
                </c:pt>
                <c:pt idx="2">
                  <c:v>10197.275200000002</c:v>
                </c:pt>
                <c:pt idx="3">
                  <c:v>6402.7149999999983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A3B6-483D-B5B9-E0A2DD6A686A}"/>
            </c:ext>
          </c:extLst>
        </c:ser>
        <c:ser>
          <c:idx val="14"/>
          <c:order val="14"/>
          <c:tx>
            <c:strRef>
              <c:f>'Yearly Profits by Sub-Category'!$R$3:$R$5</c:f>
              <c:strCache>
                <c:ptCount val="1"/>
                <c:pt idx="0">
                  <c:v>Technology - Copiers</c:v>
                </c:pt>
              </c:strCache>
            </c:strRef>
          </c:tx>
          <c:spPr>
            <a:solidFill>
              <a:schemeClr val="accent3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'Yearly Profits by Sub-Category'!$A$6:$A$10</c:f>
              <c:strCache>
                <c:ptCount val="4"/>
                <c:pt idx="0">
                  <c:v>2014</c:v>
                </c:pt>
                <c:pt idx="1">
                  <c:v>2013</c:v>
                </c:pt>
                <c:pt idx="2">
                  <c:v>2012</c:v>
                </c:pt>
                <c:pt idx="3">
                  <c:v>2011</c:v>
                </c:pt>
              </c:strCache>
            </c:strRef>
          </c:cat>
          <c:val>
            <c:numRef>
              <c:f>'Yearly Profits by Sub-Category'!$R$6:$R$10</c:f>
              <c:numCache>
                <c:formatCode>_("$"* #,##0.00_);_("$"* \(#,##0.00\);_("$"* "-"??_);_(@_)</c:formatCode>
                <c:ptCount val="4"/>
                <c:pt idx="0">
                  <c:v>25031.790199999999</c:v>
                </c:pt>
                <c:pt idx="1">
                  <c:v>17742.792599999997</c:v>
                </c:pt>
                <c:pt idx="2">
                  <c:v>9930.2988000000005</c:v>
                </c:pt>
                <c:pt idx="3">
                  <c:v>2912.9432999999995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A3B6-483D-B5B9-E0A2DD6A686A}"/>
            </c:ext>
          </c:extLst>
        </c:ser>
        <c:ser>
          <c:idx val="15"/>
          <c:order val="15"/>
          <c:tx>
            <c:strRef>
              <c:f>'Yearly Profits by Sub-Category'!$S$3:$S$5</c:f>
              <c:strCache>
                <c:ptCount val="1"/>
                <c:pt idx="0">
                  <c:v>Technology - Machines</c:v>
                </c:pt>
              </c:strCache>
            </c:strRef>
          </c:tx>
          <c:spPr>
            <a:solidFill>
              <a:schemeClr val="accent4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'Yearly Profits by Sub-Category'!$A$6:$A$10</c:f>
              <c:strCache>
                <c:ptCount val="4"/>
                <c:pt idx="0">
                  <c:v>2014</c:v>
                </c:pt>
                <c:pt idx="1">
                  <c:v>2013</c:v>
                </c:pt>
                <c:pt idx="2">
                  <c:v>2012</c:v>
                </c:pt>
                <c:pt idx="3">
                  <c:v>2011</c:v>
                </c:pt>
              </c:strCache>
            </c:strRef>
          </c:cat>
          <c:val>
            <c:numRef>
              <c:f>'Yearly Profits by Sub-Category'!$S$6:$S$10</c:f>
              <c:numCache>
                <c:formatCode>_("$"* #,##0.00_);_("$"* \(#,##0.00\);_("$"* "-"??_);_(@_)</c:formatCode>
                <c:ptCount val="4"/>
                <c:pt idx="0">
                  <c:v>-2869.2156000000018</c:v>
                </c:pt>
                <c:pt idx="1">
                  <c:v>2907.3179999999966</c:v>
                </c:pt>
                <c:pt idx="2">
                  <c:v>2977.4855999999986</c:v>
                </c:pt>
                <c:pt idx="3">
                  <c:v>369.1688999999941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A3B6-483D-B5B9-E0A2DD6A686A}"/>
            </c:ext>
          </c:extLst>
        </c:ser>
        <c:ser>
          <c:idx val="16"/>
          <c:order val="16"/>
          <c:tx>
            <c:strRef>
              <c:f>'Yearly Profits by Sub-Category'!$T$3:$T$5</c:f>
              <c:strCache>
                <c:ptCount val="1"/>
                <c:pt idx="0">
                  <c:v>Technology - Phones</c:v>
                </c:pt>
              </c:strCache>
            </c:strRef>
          </c:tx>
          <c:spPr>
            <a:solidFill>
              <a:schemeClr val="accent5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'Yearly Profits by Sub-Category'!$A$6:$A$10</c:f>
              <c:strCache>
                <c:ptCount val="4"/>
                <c:pt idx="0">
                  <c:v>2014</c:v>
                </c:pt>
                <c:pt idx="1">
                  <c:v>2013</c:v>
                </c:pt>
                <c:pt idx="2">
                  <c:v>2012</c:v>
                </c:pt>
                <c:pt idx="3">
                  <c:v>2011</c:v>
                </c:pt>
              </c:strCache>
            </c:strRef>
          </c:cat>
          <c:val>
            <c:numRef>
              <c:f>'Yearly Profits by Sub-Category'!$T$6:$T$10</c:f>
              <c:numCache>
                <c:formatCode>_("$"* #,##0.00_);_("$"* \(#,##0.00\);_("$"* "-"??_);_(@_)</c:formatCode>
                <c:ptCount val="4"/>
                <c:pt idx="0">
                  <c:v>12872.003200000012</c:v>
                </c:pt>
                <c:pt idx="1">
                  <c:v>9436.9146999999994</c:v>
                </c:pt>
                <c:pt idx="2">
                  <c:v>10398.807400000003</c:v>
                </c:pt>
                <c:pt idx="3">
                  <c:v>11808.005300000003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A3B6-483D-B5B9-E0A2DD6A68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568712816"/>
        <c:axId val="568720016"/>
      </c:barChart>
      <c:catAx>
        <c:axId val="56871281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8720016"/>
        <c:crosses val="autoZero"/>
        <c:auto val="1"/>
        <c:lblAlgn val="ctr"/>
        <c:lblOffset val="100"/>
        <c:noMultiLvlLbl val="0"/>
      </c:catAx>
      <c:valAx>
        <c:axId val="56872001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$&quot;* #,##0_);_(&quot;$&quot;* \(#,##0\);_(&quot;$&quot;* &quot;-&quot;_);_(@_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87128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[Excel Assessment_Stephen Lucas.xlsx]Profits by Discount!PivotTable1</c:name>
    <c:fmtId val="-1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'Profits by Discount'!$B$3:$B$4</c:f>
              <c:strCache>
                <c:ptCount val="1"/>
                <c:pt idx="0">
                  <c:v>Accessories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'Profits by Discount'!$A$5:$A$17</c:f>
              <c:strCache>
                <c:ptCount val="12"/>
                <c:pt idx="0">
                  <c:v>0</c:v>
                </c:pt>
                <c:pt idx="1">
                  <c:v>0.1</c:v>
                </c:pt>
                <c:pt idx="2">
                  <c:v>0.15</c:v>
                </c:pt>
                <c:pt idx="3">
                  <c:v>0.2</c:v>
                </c:pt>
                <c:pt idx="4">
                  <c:v>0.3</c:v>
                </c:pt>
                <c:pt idx="5">
                  <c:v>0.32</c:v>
                </c:pt>
                <c:pt idx="6">
                  <c:v>0.4</c:v>
                </c:pt>
                <c:pt idx="7">
                  <c:v>0.45</c:v>
                </c:pt>
                <c:pt idx="8">
                  <c:v>0.5</c:v>
                </c:pt>
                <c:pt idx="9">
                  <c:v>0.6</c:v>
                </c:pt>
                <c:pt idx="10">
                  <c:v>0.7</c:v>
                </c:pt>
                <c:pt idx="11">
                  <c:v>0.8</c:v>
                </c:pt>
              </c:strCache>
            </c:strRef>
          </c:cat>
          <c:val>
            <c:numRef>
              <c:f>'Profits by Discount'!$B$5:$B$17</c:f>
              <c:numCache>
                <c:formatCode>General</c:formatCode>
                <c:ptCount val="12"/>
                <c:pt idx="0">
                  <c:v>74.924105944798185</c:v>
                </c:pt>
                <c:pt idx="3">
                  <c:v>21.866387500000002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B6F-4D95-9CF6-BEF59F97E4A2}"/>
            </c:ext>
          </c:extLst>
        </c:ser>
        <c:ser>
          <c:idx val="1"/>
          <c:order val="1"/>
          <c:tx>
            <c:strRef>
              <c:f>'Profits by Discount'!$C$3:$C$4</c:f>
              <c:strCache>
                <c:ptCount val="1"/>
                <c:pt idx="0">
                  <c:v>Appliances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'Profits by Discount'!$A$5:$A$17</c:f>
              <c:strCache>
                <c:ptCount val="12"/>
                <c:pt idx="0">
                  <c:v>0</c:v>
                </c:pt>
                <c:pt idx="1">
                  <c:v>0.1</c:v>
                </c:pt>
                <c:pt idx="2">
                  <c:v>0.15</c:v>
                </c:pt>
                <c:pt idx="3">
                  <c:v>0.2</c:v>
                </c:pt>
                <c:pt idx="4">
                  <c:v>0.3</c:v>
                </c:pt>
                <c:pt idx="5">
                  <c:v>0.32</c:v>
                </c:pt>
                <c:pt idx="6">
                  <c:v>0.4</c:v>
                </c:pt>
                <c:pt idx="7">
                  <c:v>0.45</c:v>
                </c:pt>
                <c:pt idx="8">
                  <c:v>0.5</c:v>
                </c:pt>
                <c:pt idx="9">
                  <c:v>0.6</c:v>
                </c:pt>
                <c:pt idx="10">
                  <c:v>0.7</c:v>
                </c:pt>
                <c:pt idx="11">
                  <c:v>0.8</c:v>
                </c:pt>
              </c:strCache>
            </c:strRef>
          </c:cat>
          <c:val>
            <c:numRef>
              <c:f>'Profits by Discount'!$C$5:$C$17</c:f>
              <c:numCache>
                <c:formatCode>General</c:formatCode>
                <c:ptCount val="12"/>
                <c:pt idx="0">
                  <c:v>85.548841697416975</c:v>
                </c:pt>
                <c:pt idx="1">
                  <c:v>67.880049999999969</c:v>
                </c:pt>
                <c:pt idx="3">
                  <c:v>22.302050892857132</c:v>
                </c:pt>
                <c:pt idx="11">
                  <c:v>-128.8006149253732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B6F-4D95-9CF6-BEF59F97E4A2}"/>
            </c:ext>
          </c:extLst>
        </c:ser>
        <c:ser>
          <c:idx val="2"/>
          <c:order val="2"/>
          <c:tx>
            <c:strRef>
              <c:f>'Profits by Discount'!$D$3:$D$4</c:f>
              <c:strCache>
                <c:ptCount val="1"/>
                <c:pt idx="0">
                  <c:v>Art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'Profits by Discount'!$A$5:$A$17</c:f>
              <c:strCache>
                <c:ptCount val="12"/>
                <c:pt idx="0">
                  <c:v>0</c:v>
                </c:pt>
                <c:pt idx="1">
                  <c:v>0.1</c:v>
                </c:pt>
                <c:pt idx="2">
                  <c:v>0.15</c:v>
                </c:pt>
                <c:pt idx="3">
                  <c:v>0.2</c:v>
                </c:pt>
                <c:pt idx="4">
                  <c:v>0.3</c:v>
                </c:pt>
                <c:pt idx="5">
                  <c:v>0.32</c:v>
                </c:pt>
                <c:pt idx="6">
                  <c:v>0.4</c:v>
                </c:pt>
                <c:pt idx="7">
                  <c:v>0.45</c:v>
                </c:pt>
                <c:pt idx="8">
                  <c:v>0.5</c:v>
                </c:pt>
                <c:pt idx="9">
                  <c:v>0.6</c:v>
                </c:pt>
                <c:pt idx="10">
                  <c:v>0.7</c:v>
                </c:pt>
                <c:pt idx="11">
                  <c:v>0.8</c:v>
                </c:pt>
              </c:strCache>
            </c:strRef>
          </c:cat>
          <c:val>
            <c:numRef>
              <c:f>'Profits by Discount'!$D$5:$D$17</c:f>
              <c:numCache>
                <c:formatCode>General</c:formatCode>
                <c:ptCount val="12"/>
                <c:pt idx="0">
                  <c:v>10.804418875502014</c:v>
                </c:pt>
                <c:pt idx="3">
                  <c:v>3.849618791946305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B6F-4D95-9CF6-BEF59F97E4A2}"/>
            </c:ext>
          </c:extLst>
        </c:ser>
        <c:ser>
          <c:idx val="3"/>
          <c:order val="3"/>
          <c:tx>
            <c:strRef>
              <c:f>'Profits by Discount'!$E$3:$E$4</c:f>
              <c:strCache>
                <c:ptCount val="1"/>
                <c:pt idx="0">
                  <c:v>Binders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'Profits by Discount'!$A$5:$A$17</c:f>
              <c:strCache>
                <c:ptCount val="12"/>
                <c:pt idx="0">
                  <c:v>0</c:v>
                </c:pt>
                <c:pt idx="1">
                  <c:v>0.1</c:v>
                </c:pt>
                <c:pt idx="2">
                  <c:v>0.15</c:v>
                </c:pt>
                <c:pt idx="3">
                  <c:v>0.2</c:v>
                </c:pt>
                <c:pt idx="4">
                  <c:v>0.3</c:v>
                </c:pt>
                <c:pt idx="5">
                  <c:v>0.32</c:v>
                </c:pt>
                <c:pt idx="6">
                  <c:v>0.4</c:v>
                </c:pt>
                <c:pt idx="7">
                  <c:v>0.45</c:v>
                </c:pt>
                <c:pt idx="8">
                  <c:v>0.5</c:v>
                </c:pt>
                <c:pt idx="9">
                  <c:v>0.6</c:v>
                </c:pt>
                <c:pt idx="10">
                  <c:v>0.7</c:v>
                </c:pt>
                <c:pt idx="11">
                  <c:v>0.8</c:v>
                </c:pt>
              </c:strCache>
            </c:strRef>
          </c:cat>
          <c:val>
            <c:numRef>
              <c:f>'Profits by Discount'!$E$5:$E$17</c:f>
              <c:numCache>
                <c:formatCode>General</c:formatCode>
                <c:ptCount val="12"/>
                <c:pt idx="0">
                  <c:v>116.66009109792292</c:v>
                </c:pt>
                <c:pt idx="3">
                  <c:v>51.339980802792319</c:v>
                </c:pt>
                <c:pt idx="10">
                  <c:v>-43.687101052631604</c:v>
                </c:pt>
                <c:pt idx="11">
                  <c:v>-94.031751072961384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B6F-4D95-9CF6-BEF59F97E4A2}"/>
            </c:ext>
          </c:extLst>
        </c:ser>
        <c:ser>
          <c:idx val="4"/>
          <c:order val="4"/>
          <c:tx>
            <c:strRef>
              <c:f>'Profits by Discount'!$F$3:$F$4</c:f>
              <c:strCache>
                <c:ptCount val="1"/>
                <c:pt idx="0">
                  <c:v>Bookcases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'Profits by Discount'!$A$5:$A$17</c:f>
              <c:strCache>
                <c:ptCount val="12"/>
                <c:pt idx="0">
                  <c:v>0</c:v>
                </c:pt>
                <c:pt idx="1">
                  <c:v>0.1</c:v>
                </c:pt>
                <c:pt idx="2">
                  <c:v>0.15</c:v>
                </c:pt>
                <c:pt idx="3">
                  <c:v>0.2</c:v>
                </c:pt>
                <c:pt idx="4">
                  <c:v>0.3</c:v>
                </c:pt>
                <c:pt idx="5">
                  <c:v>0.32</c:v>
                </c:pt>
                <c:pt idx="6">
                  <c:v>0.4</c:v>
                </c:pt>
                <c:pt idx="7">
                  <c:v>0.45</c:v>
                </c:pt>
                <c:pt idx="8">
                  <c:v>0.5</c:v>
                </c:pt>
                <c:pt idx="9">
                  <c:v>0.6</c:v>
                </c:pt>
                <c:pt idx="10">
                  <c:v>0.7</c:v>
                </c:pt>
                <c:pt idx="11">
                  <c:v>0.8</c:v>
                </c:pt>
              </c:strCache>
            </c:strRef>
          </c:cat>
          <c:val>
            <c:numRef>
              <c:f>'Profits by Discount'!$F$5:$F$17</c:f>
              <c:numCache>
                <c:formatCode>General</c:formatCode>
                <c:ptCount val="12"/>
                <c:pt idx="0">
                  <c:v>101.26186166666668</c:v>
                </c:pt>
                <c:pt idx="2">
                  <c:v>27.288298076923056</c:v>
                </c:pt>
                <c:pt idx="3">
                  <c:v>2.8370043478260585</c:v>
                </c:pt>
                <c:pt idx="4">
                  <c:v>-55.587259999999993</c:v>
                </c:pt>
                <c:pt idx="5">
                  <c:v>-88.560655555555584</c:v>
                </c:pt>
                <c:pt idx="8">
                  <c:v>-236.4339833333334</c:v>
                </c:pt>
                <c:pt idx="10">
                  <c:v>-259.66262666666671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B6F-4D95-9CF6-BEF59F97E4A2}"/>
            </c:ext>
          </c:extLst>
        </c:ser>
        <c:ser>
          <c:idx val="5"/>
          <c:order val="5"/>
          <c:tx>
            <c:strRef>
              <c:f>'Profits by Discount'!$G$3:$G$4</c:f>
              <c:strCache>
                <c:ptCount val="1"/>
                <c:pt idx="0">
                  <c:v>Chairs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'Profits by Discount'!$A$5:$A$17</c:f>
              <c:strCache>
                <c:ptCount val="12"/>
                <c:pt idx="0">
                  <c:v>0</c:v>
                </c:pt>
                <c:pt idx="1">
                  <c:v>0.1</c:v>
                </c:pt>
                <c:pt idx="2">
                  <c:v>0.15</c:v>
                </c:pt>
                <c:pt idx="3">
                  <c:v>0.2</c:v>
                </c:pt>
                <c:pt idx="4">
                  <c:v>0.3</c:v>
                </c:pt>
                <c:pt idx="5">
                  <c:v>0.32</c:v>
                </c:pt>
                <c:pt idx="6">
                  <c:v>0.4</c:v>
                </c:pt>
                <c:pt idx="7">
                  <c:v>0.45</c:v>
                </c:pt>
                <c:pt idx="8">
                  <c:v>0.5</c:v>
                </c:pt>
                <c:pt idx="9">
                  <c:v>0.6</c:v>
                </c:pt>
                <c:pt idx="10">
                  <c:v>0.7</c:v>
                </c:pt>
                <c:pt idx="11">
                  <c:v>0.8</c:v>
                </c:pt>
              </c:strCache>
            </c:strRef>
          </c:cat>
          <c:val>
            <c:numRef>
              <c:f>'Profits by Discount'!$G$5:$G$17</c:f>
              <c:numCache>
                <c:formatCode>General</c:formatCode>
                <c:ptCount val="12"/>
                <c:pt idx="0">
                  <c:v>164.91049699248123</c:v>
                </c:pt>
                <c:pt idx="1">
                  <c:v>93.56594605263156</c:v>
                </c:pt>
                <c:pt idx="3">
                  <c:v>17.132699999999986</c:v>
                </c:pt>
                <c:pt idx="4">
                  <c:v>-42.639979113924056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B6F-4D95-9CF6-BEF59F97E4A2}"/>
            </c:ext>
          </c:extLst>
        </c:ser>
        <c:ser>
          <c:idx val="6"/>
          <c:order val="6"/>
          <c:tx>
            <c:strRef>
              <c:f>'Profits by Discount'!$H$3:$H$4</c:f>
              <c:strCache>
                <c:ptCount val="1"/>
                <c:pt idx="0">
                  <c:v>Copiers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'Profits by Discount'!$A$5:$A$17</c:f>
              <c:strCache>
                <c:ptCount val="12"/>
                <c:pt idx="0">
                  <c:v>0</c:v>
                </c:pt>
                <c:pt idx="1">
                  <c:v>0.1</c:v>
                </c:pt>
                <c:pt idx="2">
                  <c:v>0.15</c:v>
                </c:pt>
                <c:pt idx="3">
                  <c:v>0.2</c:v>
                </c:pt>
                <c:pt idx="4">
                  <c:v>0.3</c:v>
                </c:pt>
                <c:pt idx="5">
                  <c:v>0.32</c:v>
                </c:pt>
                <c:pt idx="6">
                  <c:v>0.4</c:v>
                </c:pt>
                <c:pt idx="7">
                  <c:v>0.45</c:v>
                </c:pt>
                <c:pt idx="8">
                  <c:v>0.5</c:v>
                </c:pt>
                <c:pt idx="9">
                  <c:v>0.6</c:v>
                </c:pt>
                <c:pt idx="10">
                  <c:v>0.7</c:v>
                </c:pt>
                <c:pt idx="11">
                  <c:v>0.8</c:v>
                </c:pt>
              </c:strCache>
            </c:strRef>
          </c:cat>
          <c:val>
            <c:numRef>
              <c:f>'Profits by Discount'!$H$5:$H$17</c:f>
              <c:numCache>
                <c:formatCode>General</c:formatCode>
                <c:ptCount val="12"/>
                <c:pt idx="0">
                  <c:v>1616.1879500000002</c:v>
                </c:pt>
                <c:pt idx="3">
                  <c:v>483.20850810810805</c:v>
                </c:pt>
                <c:pt idx="6">
                  <c:v>242.55279999999988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AB6F-4D95-9CF6-BEF59F97E4A2}"/>
            </c:ext>
          </c:extLst>
        </c:ser>
        <c:ser>
          <c:idx val="7"/>
          <c:order val="7"/>
          <c:tx>
            <c:strRef>
              <c:f>'Profits by Discount'!$I$3:$I$4</c:f>
              <c:strCache>
                <c:ptCount val="1"/>
                <c:pt idx="0">
                  <c:v>Envelopes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'Profits by Discount'!$A$5:$A$17</c:f>
              <c:strCache>
                <c:ptCount val="12"/>
                <c:pt idx="0">
                  <c:v>0</c:v>
                </c:pt>
                <c:pt idx="1">
                  <c:v>0.1</c:v>
                </c:pt>
                <c:pt idx="2">
                  <c:v>0.15</c:v>
                </c:pt>
                <c:pt idx="3">
                  <c:v>0.2</c:v>
                </c:pt>
                <c:pt idx="4">
                  <c:v>0.3</c:v>
                </c:pt>
                <c:pt idx="5">
                  <c:v>0.32</c:v>
                </c:pt>
                <c:pt idx="6">
                  <c:v>0.4</c:v>
                </c:pt>
                <c:pt idx="7">
                  <c:v>0.45</c:v>
                </c:pt>
                <c:pt idx="8">
                  <c:v>0.5</c:v>
                </c:pt>
                <c:pt idx="9">
                  <c:v>0.6</c:v>
                </c:pt>
                <c:pt idx="10">
                  <c:v>0.7</c:v>
                </c:pt>
                <c:pt idx="11">
                  <c:v>0.8</c:v>
                </c:pt>
              </c:strCache>
            </c:strRef>
          </c:cat>
          <c:val>
            <c:numRef>
              <c:f>'Profits by Discount'!$I$5:$I$17</c:f>
              <c:numCache>
                <c:formatCode>General</c:formatCode>
                <c:ptCount val="12"/>
                <c:pt idx="0">
                  <c:v>32.743318421052614</c:v>
                </c:pt>
                <c:pt idx="3">
                  <c:v>19.482277450980384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AB6F-4D95-9CF6-BEF59F97E4A2}"/>
            </c:ext>
          </c:extLst>
        </c:ser>
        <c:ser>
          <c:idx val="8"/>
          <c:order val="8"/>
          <c:tx>
            <c:strRef>
              <c:f>'Profits by Discount'!$J$3:$J$4</c:f>
              <c:strCache>
                <c:ptCount val="1"/>
                <c:pt idx="0">
                  <c:v>Fasteners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'Profits by Discount'!$A$5:$A$17</c:f>
              <c:strCache>
                <c:ptCount val="12"/>
                <c:pt idx="0">
                  <c:v>0</c:v>
                </c:pt>
                <c:pt idx="1">
                  <c:v>0.1</c:v>
                </c:pt>
                <c:pt idx="2">
                  <c:v>0.15</c:v>
                </c:pt>
                <c:pt idx="3">
                  <c:v>0.2</c:v>
                </c:pt>
                <c:pt idx="4">
                  <c:v>0.3</c:v>
                </c:pt>
                <c:pt idx="5">
                  <c:v>0.32</c:v>
                </c:pt>
                <c:pt idx="6">
                  <c:v>0.4</c:v>
                </c:pt>
                <c:pt idx="7">
                  <c:v>0.45</c:v>
                </c:pt>
                <c:pt idx="8">
                  <c:v>0.5</c:v>
                </c:pt>
                <c:pt idx="9">
                  <c:v>0.6</c:v>
                </c:pt>
                <c:pt idx="10">
                  <c:v>0.7</c:v>
                </c:pt>
                <c:pt idx="11">
                  <c:v>0.8</c:v>
                </c:pt>
              </c:strCache>
            </c:strRef>
          </c:cat>
          <c:val>
            <c:numRef>
              <c:f>'Profits by Discount'!$J$5:$J$17</c:f>
              <c:numCache>
                <c:formatCode>General</c:formatCode>
                <c:ptCount val="12"/>
                <c:pt idx="0">
                  <c:v>5.0953531249999964</c:v>
                </c:pt>
                <c:pt idx="3">
                  <c:v>3.3405955056179781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B6F-4D95-9CF6-BEF59F97E4A2}"/>
            </c:ext>
          </c:extLst>
        </c:ser>
        <c:ser>
          <c:idx val="9"/>
          <c:order val="9"/>
          <c:tx>
            <c:strRef>
              <c:f>'Profits by Discount'!$K$3:$K$4</c:f>
              <c:strCache>
                <c:ptCount val="1"/>
                <c:pt idx="0">
                  <c:v>Furnishings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'Profits by Discount'!$A$5:$A$17</c:f>
              <c:strCache>
                <c:ptCount val="12"/>
                <c:pt idx="0">
                  <c:v>0</c:v>
                </c:pt>
                <c:pt idx="1">
                  <c:v>0.1</c:v>
                </c:pt>
                <c:pt idx="2">
                  <c:v>0.15</c:v>
                </c:pt>
                <c:pt idx="3">
                  <c:v>0.2</c:v>
                </c:pt>
                <c:pt idx="4">
                  <c:v>0.3</c:v>
                </c:pt>
                <c:pt idx="5">
                  <c:v>0.32</c:v>
                </c:pt>
                <c:pt idx="6">
                  <c:v>0.4</c:v>
                </c:pt>
                <c:pt idx="7">
                  <c:v>0.45</c:v>
                </c:pt>
                <c:pt idx="8">
                  <c:v>0.5</c:v>
                </c:pt>
                <c:pt idx="9">
                  <c:v>0.6</c:v>
                </c:pt>
                <c:pt idx="10">
                  <c:v>0.7</c:v>
                </c:pt>
                <c:pt idx="11">
                  <c:v>0.8</c:v>
                </c:pt>
              </c:strCache>
            </c:strRef>
          </c:cat>
          <c:val>
            <c:numRef>
              <c:f>'Profits by Discount'!$K$5:$K$17</c:f>
              <c:numCache>
                <c:formatCode>General</c:formatCode>
                <c:ptCount val="12"/>
                <c:pt idx="0">
                  <c:v>29.50607513134851</c:v>
                </c:pt>
                <c:pt idx="3">
                  <c:v>8.6928624999999986</c:v>
                </c:pt>
                <c:pt idx="9">
                  <c:v>-43.077211594202922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AB6F-4D95-9CF6-BEF59F97E4A2}"/>
            </c:ext>
          </c:extLst>
        </c:ser>
        <c:ser>
          <c:idx val="10"/>
          <c:order val="10"/>
          <c:tx>
            <c:strRef>
              <c:f>'Profits by Discount'!$L$3:$L$4</c:f>
              <c:strCache>
                <c:ptCount val="1"/>
                <c:pt idx="0">
                  <c:v>Labels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'Profits by Discount'!$A$5:$A$17</c:f>
              <c:strCache>
                <c:ptCount val="12"/>
                <c:pt idx="0">
                  <c:v>0</c:v>
                </c:pt>
                <c:pt idx="1">
                  <c:v>0.1</c:v>
                </c:pt>
                <c:pt idx="2">
                  <c:v>0.15</c:v>
                </c:pt>
                <c:pt idx="3">
                  <c:v>0.2</c:v>
                </c:pt>
                <c:pt idx="4">
                  <c:v>0.3</c:v>
                </c:pt>
                <c:pt idx="5">
                  <c:v>0.32</c:v>
                </c:pt>
                <c:pt idx="6">
                  <c:v>0.4</c:v>
                </c:pt>
                <c:pt idx="7">
                  <c:v>0.45</c:v>
                </c:pt>
                <c:pt idx="8">
                  <c:v>0.5</c:v>
                </c:pt>
                <c:pt idx="9">
                  <c:v>0.6</c:v>
                </c:pt>
                <c:pt idx="10">
                  <c:v>0.7</c:v>
                </c:pt>
                <c:pt idx="11">
                  <c:v>0.8</c:v>
                </c:pt>
              </c:strCache>
            </c:strRef>
          </c:cat>
          <c:val>
            <c:numRef>
              <c:f>'Profits by Discount'!$L$5:$L$17</c:f>
              <c:numCache>
                <c:formatCode>General</c:formatCode>
                <c:ptCount val="12"/>
                <c:pt idx="0">
                  <c:v>18.502493723849373</c:v>
                </c:pt>
                <c:pt idx="3">
                  <c:v>8.9932639999999981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AB6F-4D95-9CF6-BEF59F97E4A2}"/>
            </c:ext>
          </c:extLst>
        </c:ser>
        <c:ser>
          <c:idx val="11"/>
          <c:order val="11"/>
          <c:tx>
            <c:strRef>
              <c:f>'Profits by Discount'!$M$3:$M$4</c:f>
              <c:strCache>
                <c:ptCount val="1"/>
                <c:pt idx="0">
                  <c:v>Machines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'Profits by Discount'!$A$5:$A$17</c:f>
              <c:strCache>
                <c:ptCount val="12"/>
                <c:pt idx="0">
                  <c:v>0</c:v>
                </c:pt>
                <c:pt idx="1">
                  <c:v>0.1</c:v>
                </c:pt>
                <c:pt idx="2">
                  <c:v>0.15</c:v>
                </c:pt>
                <c:pt idx="3">
                  <c:v>0.2</c:v>
                </c:pt>
                <c:pt idx="4">
                  <c:v>0.3</c:v>
                </c:pt>
                <c:pt idx="5">
                  <c:v>0.32</c:v>
                </c:pt>
                <c:pt idx="6">
                  <c:v>0.4</c:v>
                </c:pt>
                <c:pt idx="7">
                  <c:v>0.45</c:v>
                </c:pt>
                <c:pt idx="8">
                  <c:v>0.5</c:v>
                </c:pt>
                <c:pt idx="9">
                  <c:v>0.6</c:v>
                </c:pt>
                <c:pt idx="10">
                  <c:v>0.7</c:v>
                </c:pt>
                <c:pt idx="11">
                  <c:v>0.8</c:v>
                </c:pt>
              </c:strCache>
            </c:strRef>
          </c:cat>
          <c:val>
            <c:numRef>
              <c:f>'Profits by Discount'!$M$5:$M$17</c:f>
              <c:numCache>
                <c:formatCode>General</c:formatCode>
                <c:ptCount val="12"/>
                <c:pt idx="0">
                  <c:v>935.78697586206886</c:v>
                </c:pt>
                <c:pt idx="1">
                  <c:v>416.04214999999982</c:v>
                </c:pt>
                <c:pt idx="3">
                  <c:v>160.32910967741927</c:v>
                </c:pt>
                <c:pt idx="4">
                  <c:v>65.207899999999967</c:v>
                </c:pt>
                <c:pt idx="6">
                  <c:v>-205.14180000000022</c:v>
                </c:pt>
                <c:pt idx="8">
                  <c:v>-636.26909166666667</c:v>
                </c:pt>
                <c:pt idx="10">
                  <c:v>-851.27474347826069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AB6F-4D95-9CF6-BEF59F97E4A2}"/>
            </c:ext>
          </c:extLst>
        </c:ser>
        <c:ser>
          <c:idx val="12"/>
          <c:order val="12"/>
          <c:tx>
            <c:strRef>
              <c:f>'Profits by Discount'!$N$3:$N$4</c:f>
              <c:strCache>
                <c:ptCount val="1"/>
                <c:pt idx="0">
                  <c:v>Paper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'Profits by Discount'!$A$5:$A$17</c:f>
              <c:strCache>
                <c:ptCount val="12"/>
                <c:pt idx="0">
                  <c:v>0</c:v>
                </c:pt>
                <c:pt idx="1">
                  <c:v>0.1</c:v>
                </c:pt>
                <c:pt idx="2">
                  <c:v>0.15</c:v>
                </c:pt>
                <c:pt idx="3">
                  <c:v>0.2</c:v>
                </c:pt>
                <c:pt idx="4">
                  <c:v>0.3</c:v>
                </c:pt>
                <c:pt idx="5">
                  <c:v>0.32</c:v>
                </c:pt>
                <c:pt idx="6">
                  <c:v>0.4</c:v>
                </c:pt>
                <c:pt idx="7">
                  <c:v>0.45</c:v>
                </c:pt>
                <c:pt idx="8">
                  <c:v>0.5</c:v>
                </c:pt>
                <c:pt idx="9">
                  <c:v>0.6</c:v>
                </c:pt>
                <c:pt idx="10">
                  <c:v>0.7</c:v>
                </c:pt>
                <c:pt idx="11">
                  <c:v>0.8</c:v>
                </c:pt>
              </c:strCache>
            </c:strRef>
          </c:cat>
          <c:val>
            <c:numRef>
              <c:f>'Profits by Discount'!$N$5:$N$17</c:f>
              <c:numCache>
                <c:formatCode>General</c:formatCode>
                <c:ptCount val="12"/>
                <c:pt idx="0">
                  <c:v>29.555971645274155</c:v>
                </c:pt>
                <c:pt idx="3">
                  <c:v>17.006046003898614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AB6F-4D95-9CF6-BEF59F97E4A2}"/>
            </c:ext>
          </c:extLst>
        </c:ser>
        <c:ser>
          <c:idx val="13"/>
          <c:order val="13"/>
          <c:tx>
            <c:strRef>
              <c:f>'Profits by Discount'!$O$3:$O$4</c:f>
              <c:strCache>
                <c:ptCount val="1"/>
                <c:pt idx="0">
                  <c:v>Phones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'Profits by Discount'!$A$5:$A$17</c:f>
              <c:strCache>
                <c:ptCount val="12"/>
                <c:pt idx="0">
                  <c:v>0</c:v>
                </c:pt>
                <c:pt idx="1">
                  <c:v>0.1</c:v>
                </c:pt>
                <c:pt idx="2">
                  <c:v>0.15</c:v>
                </c:pt>
                <c:pt idx="3">
                  <c:v>0.2</c:v>
                </c:pt>
                <c:pt idx="4">
                  <c:v>0.3</c:v>
                </c:pt>
                <c:pt idx="5">
                  <c:v>0.32</c:v>
                </c:pt>
                <c:pt idx="6">
                  <c:v>0.4</c:v>
                </c:pt>
                <c:pt idx="7">
                  <c:v>0.45</c:v>
                </c:pt>
                <c:pt idx="8">
                  <c:v>0.5</c:v>
                </c:pt>
                <c:pt idx="9">
                  <c:v>0.6</c:v>
                </c:pt>
                <c:pt idx="10">
                  <c:v>0.7</c:v>
                </c:pt>
                <c:pt idx="11">
                  <c:v>0.8</c:v>
                </c:pt>
              </c:strCache>
            </c:strRef>
          </c:cat>
          <c:val>
            <c:numRef>
              <c:f>'Profits by Discount'!$O$5:$O$17</c:f>
              <c:numCache>
                <c:formatCode>General</c:formatCode>
                <c:ptCount val="12"/>
                <c:pt idx="0">
                  <c:v>110.49906527331183</c:v>
                </c:pt>
                <c:pt idx="3">
                  <c:v>35.258649680170599</c:v>
                </c:pt>
                <c:pt idx="6">
                  <c:v>-58.585187155963304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AB6F-4D95-9CF6-BEF59F97E4A2}"/>
            </c:ext>
          </c:extLst>
        </c:ser>
        <c:ser>
          <c:idx val="14"/>
          <c:order val="14"/>
          <c:tx>
            <c:strRef>
              <c:f>'Profits by Discount'!$P$3:$P$4</c:f>
              <c:strCache>
                <c:ptCount val="1"/>
                <c:pt idx="0">
                  <c:v>Storage</c:v>
                </c:pt>
              </c:strCache>
            </c:strRef>
          </c:tx>
          <c:spPr>
            <a:solidFill>
              <a:schemeClr val="accent3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'Profits by Discount'!$A$5:$A$17</c:f>
              <c:strCache>
                <c:ptCount val="12"/>
                <c:pt idx="0">
                  <c:v>0</c:v>
                </c:pt>
                <c:pt idx="1">
                  <c:v>0.1</c:v>
                </c:pt>
                <c:pt idx="2">
                  <c:v>0.15</c:v>
                </c:pt>
                <c:pt idx="3">
                  <c:v>0.2</c:v>
                </c:pt>
                <c:pt idx="4">
                  <c:v>0.3</c:v>
                </c:pt>
                <c:pt idx="5">
                  <c:v>0.32</c:v>
                </c:pt>
                <c:pt idx="6">
                  <c:v>0.4</c:v>
                </c:pt>
                <c:pt idx="7">
                  <c:v>0.45</c:v>
                </c:pt>
                <c:pt idx="8">
                  <c:v>0.5</c:v>
                </c:pt>
                <c:pt idx="9">
                  <c:v>0.6</c:v>
                </c:pt>
                <c:pt idx="10">
                  <c:v>0.7</c:v>
                </c:pt>
                <c:pt idx="11">
                  <c:v>0.8</c:v>
                </c:pt>
              </c:strCache>
            </c:strRef>
          </c:cat>
          <c:val>
            <c:numRef>
              <c:f>'Profits by Discount'!$P$5:$P$17</c:f>
              <c:numCache>
                <c:formatCode>General</c:formatCode>
                <c:ptCount val="12"/>
                <c:pt idx="0">
                  <c:v>48.16636132075466</c:v>
                </c:pt>
                <c:pt idx="3">
                  <c:v>-13.44729462025318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AB6F-4D95-9CF6-BEF59F97E4A2}"/>
            </c:ext>
          </c:extLst>
        </c:ser>
        <c:ser>
          <c:idx val="15"/>
          <c:order val="15"/>
          <c:tx>
            <c:strRef>
              <c:f>'Profits by Discount'!$Q$3:$Q$4</c:f>
              <c:strCache>
                <c:ptCount val="1"/>
                <c:pt idx="0">
                  <c:v>Supplies</c:v>
                </c:pt>
              </c:strCache>
            </c:strRef>
          </c:tx>
          <c:spPr>
            <a:solidFill>
              <a:schemeClr val="accent4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'Profits by Discount'!$A$5:$A$17</c:f>
              <c:strCache>
                <c:ptCount val="12"/>
                <c:pt idx="0">
                  <c:v>0</c:v>
                </c:pt>
                <c:pt idx="1">
                  <c:v>0.1</c:v>
                </c:pt>
                <c:pt idx="2">
                  <c:v>0.15</c:v>
                </c:pt>
                <c:pt idx="3">
                  <c:v>0.2</c:v>
                </c:pt>
                <c:pt idx="4">
                  <c:v>0.3</c:v>
                </c:pt>
                <c:pt idx="5">
                  <c:v>0.32</c:v>
                </c:pt>
                <c:pt idx="6">
                  <c:v>0.4</c:v>
                </c:pt>
                <c:pt idx="7">
                  <c:v>0.45</c:v>
                </c:pt>
                <c:pt idx="8">
                  <c:v>0.5</c:v>
                </c:pt>
                <c:pt idx="9">
                  <c:v>0.6</c:v>
                </c:pt>
                <c:pt idx="10">
                  <c:v>0.7</c:v>
                </c:pt>
                <c:pt idx="11">
                  <c:v>0.8</c:v>
                </c:pt>
              </c:strCache>
            </c:strRef>
          </c:cat>
          <c:val>
            <c:numRef>
              <c:f>'Profits by Discount'!$Q$5:$Q$17</c:f>
              <c:numCache>
                <c:formatCode>General</c:formatCode>
                <c:ptCount val="12"/>
                <c:pt idx="0">
                  <c:v>14.687129914529923</c:v>
                </c:pt>
                <c:pt idx="3">
                  <c:v>-39.8286808219178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AB6F-4D95-9CF6-BEF59F97E4A2}"/>
            </c:ext>
          </c:extLst>
        </c:ser>
        <c:ser>
          <c:idx val="16"/>
          <c:order val="16"/>
          <c:tx>
            <c:strRef>
              <c:f>'Profits by Discount'!$R$3:$R$4</c:f>
              <c:strCache>
                <c:ptCount val="1"/>
                <c:pt idx="0">
                  <c:v>Tables</c:v>
                </c:pt>
              </c:strCache>
            </c:strRef>
          </c:tx>
          <c:spPr>
            <a:solidFill>
              <a:schemeClr val="accent5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'Profits by Discount'!$A$5:$A$17</c:f>
              <c:strCache>
                <c:ptCount val="12"/>
                <c:pt idx="0">
                  <c:v>0</c:v>
                </c:pt>
                <c:pt idx="1">
                  <c:v>0.1</c:v>
                </c:pt>
                <c:pt idx="2">
                  <c:v>0.15</c:v>
                </c:pt>
                <c:pt idx="3">
                  <c:v>0.2</c:v>
                </c:pt>
                <c:pt idx="4">
                  <c:v>0.3</c:v>
                </c:pt>
                <c:pt idx="5">
                  <c:v>0.32</c:v>
                </c:pt>
                <c:pt idx="6">
                  <c:v>0.4</c:v>
                </c:pt>
                <c:pt idx="7">
                  <c:v>0.45</c:v>
                </c:pt>
                <c:pt idx="8">
                  <c:v>0.5</c:v>
                </c:pt>
                <c:pt idx="9">
                  <c:v>0.6</c:v>
                </c:pt>
                <c:pt idx="10">
                  <c:v>0.7</c:v>
                </c:pt>
                <c:pt idx="11">
                  <c:v>0.8</c:v>
                </c:pt>
              </c:strCache>
            </c:strRef>
          </c:cat>
          <c:val>
            <c:numRef>
              <c:f>'Profits by Discount'!$R$5:$R$17</c:f>
              <c:numCache>
                <c:formatCode>General</c:formatCode>
                <c:ptCount val="12"/>
                <c:pt idx="0">
                  <c:v>184.39305138888884</c:v>
                </c:pt>
                <c:pt idx="3">
                  <c:v>-4.2754647887324131</c:v>
                </c:pt>
                <c:pt idx="4">
                  <c:v>-63.006066666666669</c:v>
                </c:pt>
                <c:pt idx="6">
                  <c:v>-215.83195733333335</c:v>
                </c:pt>
                <c:pt idx="7">
                  <c:v>-226.64646363636365</c:v>
                </c:pt>
                <c:pt idx="8">
                  <c:v>-239.31631388888894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AB6F-4D95-9CF6-BEF59F97E4A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658967568"/>
        <c:axId val="1658969008"/>
      </c:barChart>
      <c:catAx>
        <c:axId val="1658967568"/>
        <c:scaling>
          <c:orientation val="minMax"/>
        </c:scaling>
        <c:delete val="0"/>
        <c:axPos val="l"/>
        <c:numFmt formatCode="0.00%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58969008"/>
        <c:crosses val="autoZero"/>
        <c:auto val="1"/>
        <c:lblAlgn val="ctr"/>
        <c:lblOffset val="100"/>
        <c:noMultiLvlLbl val="0"/>
      </c:catAx>
      <c:valAx>
        <c:axId val="16589690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$&quot;* #,##0_);_(&quot;$&quot;* \(#,##0\);_(&quot;$&quot;* &quot;-&quot;_);_(@_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589675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hyperlink" Target="mailto:Stephenlucas600@gmail.com" TargetMode="Externa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5" Type="http://schemas.openxmlformats.org/officeDocument/2006/relationships/hyperlink" Target="mailto:Stephenlucas600@gmail.com" TargetMode="External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FA9C9E9-F6C2-4F75-AD49-FEFB72498453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94743DC9-D00F-4061-80A8-368CAD124845}">
      <dgm:prSet/>
      <dgm:spPr/>
      <dgm:t>
        <a:bodyPr/>
        <a:lstStyle/>
        <a:p>
          <a:r>
            <a:rPr lang="en-US"/>
            <a:t>Stephen Lucas</a:t>
          </a:r>
        </a:p>
      </dgm:t>
    </dgm:pt>
    <dgm:pt modelId="{F801760D-C1E0-4C0F-AC5C-B88C84A002CB}" type="parTrans" cxnId="{12713B33-D1EF-41A2-A125-2384770106A7}">
      <dgm:prSet/>
      <dgm:spPr/>
      <dgm:t>
        <a:bodyPr/>
        <a:lstStyle/>
        <a:p>
          <a:endParaRPr lang="en-US"/>
        </a:p>
      </dgm:t>
    </dgm:pt>
    <dgm:pt modelId="{E4E545C0-9B99-4085-ABA7-8B1BBC9110FD}" type="sibTrans" cxnId="{12713B33-D1EF-41A2-A125-2384770106A7}">
      <dgm:prSet/>
      <dgm:spPr/>
      <dgm:t>
        <a:bodyPr/>
        <a:lstStyle/>
        <a:p>
          <a:endParaRPr lang="en-US"/>
        </a:p>
      </dgm:t>
    </dgm:pt>
    <dgm:pt modelId="{1349DF27-0535-43A2-A0A3-785CF27541C7}">
      <dgm:prSet/>
      <dgm:spPr/>
      <dgm:t>
        <a:bodyPr/>
        <a:lstStyle/>
        <a:p>
          <a:r>
            <a:rPr lang="en-US">
              <a:hlinkClick xmlns:r="http://schemas.openxmlformats.org/officeDocument/2006/relationships" r:id="rId1"/>
            </a:rPr>
            <a:t>Stephenlucas600@gmail.com</a:t>
          </a:r>
          <a:endParaRPr lang="en-US"/>
        </a:p>
      </dgm:t>
    </dgm:pt>
    <dgm:pt modelId="{AF2D70D5-37C0-4527-B890-1A9468D3EEA4}" type="parTrans" cxnId="{2FF1D7A0-3CA8-44FA-9A1B-9D5EF05C2F27}">
      <dgm:prSet/>
      <dgm:spPr/>
      <dgm:t>
        <a:bodyPr/>
        <a:lstStyle/>
        <a:p>
          <a:endParaRPr lang="en-US"/>
        </a:p>
      </dgm:t>
    </dgm:pt>
    <dgm:pt modelId="{540FA539-DB7B-4A02-A8DD-4AE732DF7623}" type="sibTrans" cxnId="{2FF1D7A0-3CA8-44FA-9A1B-9D5EF05C2F27}">
      <dgm:prSet/>
      <dgm:spPr/>
      <dgm:t>
        <a:bodyPr/>
        <a:lstStyle/>
        <a:p>
          <a:endParaRPr lang="en-US"/>
        </a:p>
      </dgm:t>
    </dgm:pt>
    <dgm:pt modelId="{2B5A2D6A-84B0-4429-9FB8-3D3EF3C9DB6C}" type="pres">
      <dgm:prSet presAssocID="{8FA9C9E9-F6C2-4F75-AD49-FEFB72498453}" presName="root" presStyleCnt="0">
        <dgm:presLayoutVars>
          <dgm:dir/>
          <dgm:resizeHandles val="exact"/>
        </dgm:presLayoutVars>
      </dgm:prSet>
      <dgm:spPr/>
    </dgm:pt>
    <dgm:pt modelId="{D2D49F55-63A3-4611-BCB5-D5BC7C52B60E}" type="pres">
      <dgm:prSet presAssocID="{94743DC9-D00F-4061-80A8-368CAD124845}" presName="compNode" presStyleCnt="0"/>
      <dgm:spPr/>
    </dgm:pt>
    <dgm:pt modelId="{FB8DFFBB-5054-412B-B513-B8BA31713DDA}" type="pres">
      <dgm:prSet presAssocID="{94743DC9-D00F-4061-80A8-368CAD124845}" presName="iconRect" presStyleLbl="node1" presStyleIdx="0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dge7"/>
        </a:ext>
      </dgm:extLst>
    </dgm:pt>
    <dgm:pt modelId="{C3982A61-CC62-4D51-A1F4-BEE45DF99FB2}" type="pres">
      <dgm:prSet presAssocID="{94743DC9-D00F-4061-80A8-368CAD124845}" presName="spaceRect" presStyleCnt="0"/>
      <dgm:spPr/>
    </dgm:pt>
    <dgm:pt modelId="{7EF0E535-8181-4C64-9653-83F3DA105909}" type="pres">
      <dgm:prSet presAssocID="{94743DC9-D00F-4061-80A8-368CAD124845}" presName="textRect" presStyleLbl="revTx" presStyleIdx="0" presStyleCnt="2">
        <dgm:presLayoutVars>
          <dgm:chMax val="1"/>
          <dgm:chPref val="1"/>
        </dgm:presLayoutVars>
      </dgm:prSet>
      <dgm:spPr/>
    </dgm:pt>
    <dgm:pt modelId="{F2AF3B80-6C8B-4D17-BF3C-6BC0DA3C3766}" type="pres">
      <dgm:prSet presAssocID="{E4E545C0-9B99-4085-ABA7-8B1BBC9110FD}" presName="sibTrans" presStyleCnt="0"/>
      <dgm:spPr/>
    </dgm:pt>
    <dgm:pt modelId="{D927AFDD-4DED-4367-89A1-1011E1B926B4}" type="pres">
      <dgm:prSet presAssocID="{1349DF27-0535-43A2-A0A3-785CF27541C7}" presName="compNode" presStyleCnt="0"/>
      <dgm:spPr/>
    </dgm:pt>
    <dgm:pt modelId="{52FA5C4E-2ADD-4578-8A54-C154966998A7}" type="pres">
      <dgm:prSet presAssocID="{1349DF27-0535-43A2-A0A3-785CF27541C7}" presName="iconRect" presStyleLbl="node1" presStyleIdx="1" presStyleCnt="2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ail"/>
        </a:ext>
      </dgm:extLst>
    </dgm:pt>
    <dgm:pt modelId="{0A84C828-1F05-4BB6-A4BA-2BABD7C5BA82}" type="pres">
      <dgm:prSet presAssocID="{1349DF27-0535-43A2-A0A3-785CF27541C7}" presName="spaceRect" presStyleCnt="0"/>
      <dgm:spPr/>
    </dgm:pt>
    <dgm:pt modelId="{53392330-AEBB-40AB-BEFB-C04DD3F601F7}" type="pres">
      <dgm:prSet presAssocID="{1349DF27-0535-43A2-A0A3-785CF27541C7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12713B33-D1EF-41A2-A125-2384770106A7}" srcId="{8FA9C9E9-F6C2-4F75-AD49-FEFB72498453}" destId="{94743DC9-D00F-4061-80A8-368CAD124845}" srcOrd="0" destOrd="0" parTransId="{F801760D-C1E0-4C0F-AC5C-B88C84A002CB}" sibTransId="{E4E545C0-9B99-4085-ABA7-8B1BBC9110FD}"/>
    <dgm:cxn modelId="{2FF1D7A0-3CA8-44FA-9A1B-9D5EF05C2F27}" srcId="{8FA9C9E9-F6C2-4F75-AD49-FEFB72498453}" destId="{1349DF27-0535-43A2-A0A3-785CF27541C7}" srcOrd="1" destOrd="0" parTransId="{AF2D70D5-37C0-4527-B890-1A9468D3EEA4}" sibTransId="{540FA539-DB7B-4A02-A8DD-4AE732DF7623}"/>
    <dgm:cxn modelId="{68F692CA-7281-43DF-ADD6-5C8F5BCED8CB}" type="presOf" srcId="{8FA9C9E9-F6C2-4F75-AD49-FEFB72498453}" destId="{2B5A2D6A-84B0-4429-9FB8-3D3EF3C9DB6C}" srcOrd="0" destOrd="0" presId="urn:microsoft.com/office/officeart/2018/2/layout/IconLabelList"/>
    <dgm:cxn modelId="{24C793CD-6B20-4D35-B5A7-AC8DD29EE510}" type="presOf" srcId="{1349DF27-0535-43A2-A0A3-785CF27541C7}" destId="{53392330-AEBB-40AB-BEFB-C04DD3F601F7}" srcOrd="0" destOrd="0" presId="urn:microsoft.com/office/officeart/2018/2/layout/IconLabelList"/>
    <dgm:cxn modelId="{86956CE7-D6D3-4D83-A8A6-1F3F96F74CAB}" type="presOf" srcId="{94743DC9-D00F-4061-80A8-368CAD124845}" destId="{7EF0E535-8181-4C64-9653-83F3DA105909}" srcOrd="0" destOrd="0" presId="urn:microsoft.com/office/officeart/2018/2/layout/IconLabelList"/>
    <dgm:cxn modelId="{15B24340-1D3A-4C36-85AC-E9E93441E622}" type="presParOf" srcId="{2B5A2D6A-84B0-4429-9FB8-3D3EF3C9DB6C}" destId="{D2D49F55-63A3-4611-BCB5-D5BC7C52B60E}" srcOrd="0" destOrd="0" presId="urn:microsoft.com/office/officeart/2018/2/layout/IconLabelList"/>
    <dgm:cxn modelId="{3693B984-7438-4ED3-8BA4-344FFBD797B6}" type="presParOf" srcId="{D2D49F55-63A3-4611-BCB5-D5BC7C52B60E}" destId="{FB8DFFBB-5054-412B-B513-B8BA31713DDA}" srcOrd="0" destOrd="0" presId="urn:microsoft.com/office/officeart/2018/2/layout/IconLabelList"/>
    <dgm:cxn modelId="{6D4B5536-9962-4EB7-92F5-34A31CD98636}" type="presParOf" srcId="{D2D49F55-63A3-4611-BCB5-D5BC7C52B60E}" destId="{C3982A61-CC62-4D51-A1F4-BEE45DF99FB2}" srcOrd="1" destOrd="0" presId="urn:microsoft.com/office/officeart/2018/2/layout/IconLabelList"/>
    <dgm:cxn modelId="{AA3D9306-818B-4722-8327-9BC84F9B163E}" type="presParOf" srcId="{D2D49F55-63A3-4611-BCB5-D5BC7C52B60E}" destId="{7EF0E535-8181-4C64-9653-83F3DA105909}" srcOrd="2" destOrd="0" presId="urn:microsoft.com/office/officeart/2018/2/layout/IconLabelList"/>
    <dgm:cxn modelId="{69608826-7884-438C-8BD4-62D71B4A960C}" type="presParOf" srcId="{2B5A2D6A-84B0-4429-9FB8-3D3EF3C9DB6C}" destId="{F2AF3B80-6C8B-4D17-BF3C-6BC0DA3C3766}" srcOrd="1" destOrd="0" presId="urn:microsoft.com/office/officeart/2018/2/layout/IconLabelList"/>
    <dgm:cxn modelId="{36927675-3382-4D0B-8B48-0C116485DF4C}" type="presParOf" srcId="{2B5A2D6A-84B0-4429-9FB8-3D3EF3C9DB6C}" destId="{D927AFDD-4DED-4367-89A1-1011E1B926B4}" srcOrd="2" destOrd="0" presId="urn:microsoft.com/office/officeart/2018/2/layout/IconLabelList"/>
    <dgm:cxn modelId="{A9D51DF3-EA03-4D5B-B56B-DD636377BB41}" type="presParOf" srcId="{D927AFDD-4DED-4367-89A1-1011E1B926B4}" destId="{52FA5C4E-2ADD-4578-8A54-C154966998A7}" srcOrd="0" destOrd="0" presId="urn:microsoft.com/office/officeart/2018/2/layout/IconLabelList"/>
    <dgm:cxn modelId="{D0E880FE-1643-40B2-9811-612B0CF7184E}" type="presParOf" srcId="{D927AFDD-4DED-4367-89A1-1011E1B926B4}" destId="{0A84C828-1F05-4BB6-A4BA-2BABD7C5BA82}" srcOrd="1" destOrd="0" presId="urn:microsoft.com/office/officeart/2018/2/layout/IconLabelList"/>
    <dgm:cxn modelId="{F78640B4-622A-4495-81C0-2146B8B91D31}" type="presParOf" srcId="{D927AFDD-4DED-4367-89A1-1011E1B926B4}" destId="{53392330-AEBB-40AB-BEFB-C04DD3F601F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87DB400-D96C-4415-B04F-3A1E2C3B0A82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0C1767A8-9030-4D62-B84A-8820BC8E800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Objective</a:t>
          </a:r>
        </a:p>
      </dgm:t>
    </dgm:pt>
    <dgm:pt modelId="{866DE801-2264-493B-9BD0-82D189985638}" type="parTrans" cxnId="{06F4DE2A-9FC3-46C7-A6BB-E206864AD0C7}">
      <dgm:prSet/>
      <dgm:spPr/>
      <dgm:t>
        <a:bodyPr/>
        <a:lstStyle/>
        <a:p>
          <a:endParaRPr lang="en-US"/>
        </a:p>
      </dgm:t>
    </dgm:pt>
    <dgm:pt modelId="{9BBE47DE-4D84-4148-A534-2C2E0038A79B}" type="sibTrans" cxnId="{06F4DE2A-9FC3-46C7-A6BB-E206864AD0C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C7BA378-24FD-4BEB-ACBE-A45F184855C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Findings</a:t>
          </a:r>
        </a:p>
      </dgm:t>
    </dgm:pt>
    <dgm:pt modelId="{FA638476-0E1E-436C-8F72-0A27A02892B0}" type="parTrans" cxnId="{95C31A17-A3F2-468E-B410-0981BE4707FC}">
      <dgm:prSet/>
      <dgm:spPr/>
      <dgm:t>
        <a:bodyPr/>
        <a:lstStyle/>
        <a:p>
          <a:endParaRPr lang="en-US"/>
        </a:p>
      </dgm:t>
    </dgm:pt>
    <dgm:pt modelId="{9F57ED55-92F5-472F-8ADC-FBD20D1B8CEB}" type="sibTrans" cxnId="{95C31A17-A3F2-468E-B410-0981BE4707F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1284E14-403A-4DC0-9E98-78602E582C7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Regional Profits by Category</a:t>
          </a:r>
        </a:p>
      </dgm:t>
    </dgm:pt>
    <dgm:pt modelId="{43195144-93E2-4F06-8803-20C8ABEBD22B}" type="parTrans" cxnId="{CB1399D5-D4F6-4B73-A499-86AECFDED92B}">
      <dgm:prSet/>
      <dgm:spPr/>
      <dgm:t>
        <a:bodyPr/>
        <a:lstStyle/>
        <a:p>
          <a:endParaRPr lang="en-US"/>
        </a:p>
      </dgm:t>
    </dgm:pt>
    <dgm:pt modelId="{DDD9F85F-5B75-43F5-BBCF-0DB114CDE8C5}" type="sibTrans" cxnId="{CB1399D5-D4F6-4B73-A499-86AECFDED92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2D08B2A-F12D-4C7D-8549-D88E6FB94C3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Yearly Profits by Category</a:t>
          </a:r>
        </a:p>
      </dgm:t>
    </dgm:pt>
    <dgm:pt modelId="{FA1B471B-74EC-47D5-A15A-59C24408E415}" type="parTrans" cxnId="{0E09AF31-A106-4F20-B67B-DA484B091662}">
      <dgm:prSet/>
      <dgm:spPr/>
      <dgm:t>
        <a:bodyPr/>
        <a:lstStyle/>
        <a:p>
          <a:endParaRPr lang="en-US"/>
        </a:p>
      </dgm:t>
    </dgm:pt>
    <dgm:pt modelId="{4BBE1170-5E64-45E0-B02D-744D9A0BA95F}" type="sibTrans" cxnId="{0E09AF31-A106-4F20-B67B-DA484B09166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F297CE7-EB97-47F3-A6BD-E57FF73BB9F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Total Sales and Profits by Sub-Category</a:t>
          </a:r>
        </a:p>
      </dgm:t>
    </dgm:pt>
    <dgm:pt modelId="{30A5B9C2-7655-4152-AE6E-287E3C14F1A8}" type="parTrans" cxnId="{2A758DAB-0C62-4C04-8CCA-CC98B7A11C00}">
      <dgm:prSet/>
      <dgm:spPr/>
      <dgm:t>
        <a:bodyPr/>
        <a:lstStyle/>
        <a:p>
          <a:endParaRPr lang="en-US"/>
        </a:p>
      </dgm:t>
    </dgm:pt>
    <dgm:pt modelId="{3D514C4A-3031-463B-940F-DFE4B8D58007}" type="sibTrans" cxnId="{2A758DAB-0C62-4C04-8CCA-CC98B7A11C0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E4DCCE3-3513-44FB-849C-431F8B86083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Regional Profits by Sub-Category</a:t>
          </a:r>
        </a:p>
      </dgm:t>
    </dgm:pt>
    <dgm:pt modelId="{BFCEC0E9-4FD4-46E3-B396-112A3853E92F}" type="parTrans" cxnId="{069758CE-69FF-40D7-A6A2-1F1153A426BF}">
      <dgm:prSet/>
      <dgm:spPr/>
      <dgm:t>
        <a:bodyPr/>
        <a:lstStyle/>
        <a:p>
          <a:endParaRPr lang="en-US"/>
        </a:p>
      </dgm:t>
    </dgm:pt>
    <dgm:pt modelId="{48C5D4E0-E5B4-45E9-9AA7-9D48C114DB05}" type="sibTrans" cxnId="{069758CE-69FF-40D7-A6A2-1F1153A426B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01E2F81-4CF3-4C6D-AB78-D9F540289C7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Yearly Profits by Sub-Category</a:t>
          </a:r>
        </a:p>
      </dgm:t>
    </dgm:pt>
    <dgm:pt modelId="{2422A768-F0CC-4724-952B-AF0BB6B692A1}" type="parTrans" cxnId="{1EC4D97C-73E9-4AB9-951E-A0D2B5530A44}">
      <dgm:prSet/>
      <dgm:spPr/>
      <dgm:t>
        <a:bodyPr/>
        <a:lstStyle/>
        <a:p>
          <a:endParaRPr lang="en-US"/>
        </a:p>
      </dgm:t>
    </dgm:pt>
    <dgm:pt modelId="{64739EFC-5759-4551-B117-E773DE0FEDFF}" type="sibTrans" cxnId="{1EC4D97C-73E9-4AB9-951E-A0D2B5530A4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D57EF2F-DDF9-4E01-B7EB-DB4C5C3D220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Average Sub-Category Profits by Discount</a:t>
          </a:r>
        </a:p>
      </dgm:t>
    </dgm:pt>
    <dgm:pt modelId="{17A5ED5C-F36B-408C-A588-D1921FF6FB7F}" type="parTrans" cxnId="{611AE7E3-0F1F-4BBB-9E1D-4AB1A0926ED2}">
      <dgm:prSet/>
      <dgm:spPr/>
      <dgm:t>
        <a:bodyPr/>
        <a:lstStyle/>
        <a:p>
          <a:endParaRPr lang="en-US"/>
        </a:p>
      </dgm:t>
    </dgm:pt>
    <dgm:pt modelId="{A66441F7-44F1-4BF4-A90E-7892941060CD}" type="sibTrans" cxnId="{611AE7E3-0F1F-4BBB-9E1D-4AB1A0926ED2}">
      <dgm:prSet/>
      <dgm:spPr/>
      <dgm:t>
        <a:bodyPr/>
        <a:lstStyle/>
        <a:p>
          <a:endParaRPr lang="en-US"/>
        </a:p>
      </dgm:t>
    </dgm:pt>
    <dgm:pt modelId="{25041F60-1A61-404F-98D1-E2510E2D79F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Conclusion</a:t>
          </a:r>
        </a:p>
      </dgm:t>
    </dgm:pt>
    <dgm:pt modelId="{5172A7B4-76E3-4C03-B139-8032B85636FD}" type="parTrans" cxnId="{FEA04CF1-B03E-4A2C-8ECF-F481B466BD43}">
      <dgm:prSet/>
      <dgm:spPr/>
      <dgm:t>
        <a:bodyPr/>
        <a:lstStyle/>
        <a:p>
          <a:endParaRPr lang="en-US"/>
        </a:p>
      </dgm:t>
    </dgm:pt>
    <dgm:pt modelId="{0B23A264-5AE3-4AD1-8AB8-DA2D3DF32313}" type="sibTrans" cxnId="{FEA04CF1-B03E-4A2C-8ECF-F481B466BD43}">
      <dgm:prSet/>
      <dgm:spPr/>
      <dgm:t>
        <a:bodyPr/>
        <a:lstStyle/>
        <a:p>
          <a:endParaRPr lang="en-US"/>
        </a:p>
      </dgm:t>
    </dgm:pt>
    <dgm:pt modelId="{E5B03B75-29A3-4CF8-A529-7BA935196715}" type="pres">
      <dgm:prSet presAssocID="{C87DB400-D96C-4415-B04F-3A1E2C3B0A82}" presName="linear" presStyleCnt="0">
        <dgm:presLayoutVars>
          <dgm:dir/>
          <dgm:animLvl val="lvl"/>
          <dgm:resizeHandles val="exact"/>
        </dgm:presLayoutVars>
      </dgm:prSet>
      <dgm:spPr/>
    </dgm:pt>
    <dgm:pt modelId="{7381CBEC-0764-464E-8E21-0B0737FAFFD2}" type="pres">
      <dgm:prSet presAssocID="{0C1767A8-9030-4D62-B84A-8820BC8E8004}" presName="parentLin" presStyleCnt="0"/>
      <dgm:spPr/>
    </dgm:pt>
    <dgm:pt modelId="{E2B20E85-E181-4DAB-81E1-03FD56A05D1F}" type="pres">
      <dgm:prSet presAssocID="{0C1767A8-9030-4D62-B84A-8820BC8E8004}" presName="parentLeftMargin" presStyleLbl="node1" presStyleIdx="0" presStyleCnt="9"/>
      <dgm:spPr/>
    </dgm:pt>
    <dgm:pt modelId="{FB45DB20-F9A2-453D-BBF7-3BCD4702F493}" type="pres">
      <dgm:prSet presAssocID="{0C1767A8-9030-4D62-B84A-8820BC8E8004}" presName="parentText" presStyleLbl="node1" presStyleIdx="0" presStyleCnt="9">
        <dgm:presLayoutVars>
          <dgm:chMax val="0"/>
          <dgm:bulletEnabled val="1"/>
        </dgm:presLayoutVars>
      </dgm:prSet>
      <dgm:spPr/>
    </dgm:pt>
    <dgm:pt modelId="{E18CDA9A-CB73-438C-9CAE-600AD8762582}" type="pres">
      <dgm:prSet presAssocID="{0C1767A8-9030-4D62-B84A-8820BC8E8004}" presName="negativeSpace" presStyleCnt="0"/>
      <dgm:spPr/>
    </dgm:pt>
    <dgm:pt modelId="{ECC2BC32-17AC-466E-97D1-B158CD3D7A7C}" type="pres">
      <dgm:prSet presAssocID="{0C1767A8-9030-4D62-B84A-8820BC8E8004}" presName="childText" presStyleLbl="conFgAcc1" presStyleIdx="0" presStyleCnt="9">
        <dgm:presLayoutVars>
          <dgm:bulletEnabled val="1"/>
        </dgm:presLayoutVars>
      </dgm:prSet>
      <dgm:spPr/>
    </dgm:pt>
    <dgm:pt modelId="{011E9091-9566-4728-A1D4-1CB1415D8884}" type="pres">
      <dgm:prSet presAssocID="{9BBE47DE-4D84-4148-A534-2C2E0038A79B}" presName="spaceBetweenRectangles" presStyleCnt="0"/>
      <dgm:spPr/>
    </dgm:pt>
    <dgm:pt modelId="{42262670-CFA8-4378-B1D9-C43AAA865CEF}" type="pres">
      <dgm:prSet presAssocID="{AC7BA378-24FD-4BEB-ACBE-A45F184855C3}" presName="parentLin" presStyleCnt="0"/>
      <dgm:spPr/>
    </dgm:pt>
    <dgm:pt modelId="{B2BDC668-5B36-4200-8764-E10603C47243}" type="pres">
      <dgm:prSet presAssocID="{AC7BA378-24FD-4BEB-ACBE-A45F184855C3}" presName="parentLeftMargin" presStyleLbl="node1" presStyleIdx="0" presStyleCnt="9"/>
      <dgm:spPr/>
    </dgm:pt>
    <dgm:pt modelId="{5D7BCB8B-E2FE-4C93-9767-C4A475A00979}" type="pres">
      <dgm:prSet presAssocID="{AC7BA378-24FD-4BEB-ACBE-A45F184855C3}" presName="parentText" presStyleLbl="node1" presStyleIdx="1" presStyleCnt="9">
        <dgm:presLayoutVars>
          <dgm:chMax val="0"/>
          <dgm:bulletEnabled val="1"/>
        </dgm:presLayoutVars>
      </dgm:prSet>
      <dgm:spPr/>
    </dgm:pt>
    <dgm:pt modelId="{7B9A3BF6-4A88-4E76-B59B-4345BD4E627D}" type="pres">
      <dgm:prSet presAssocID="{AC7BA378-24FD-4BEB-ACBE-A45F184855C3}" presName="negativeSpace" presStyleCnt="0"/>
      <dgm:spPr/>
    </dgm:pt>
    <dgm:pt modelId="{D8EA5422-B2D1-474D-B445-DD1B59FA5A6A}" type="pres">
      <dgm:prSet presAssocID="{AC7BA378-24FD-4BEB-ACBE-A45F184855C3}" presName="childText" presStyleLbl="conFgAcc1" presStyleIdx="1" presStyleCnt="9">
        <dgm:presLayoutVars>
          <dgm:bulletEnabled val="1"/>
        </dgm:presLayoutVars>
      </dgm:prSet>
      <dgm:spPr/>
    </dgm:pt>
    <dgm:pt modelId="{6FD06AEE-E575-4955-A36D-859322BE6BAB}" type="pres">
      <dgm:prSet presAssocID="{9F57ED55-92F5-472F-8ADC-FBD20D1B8CEB}" presName="spaceBetweenRectangles" presStyleCnt="0"/>
      <dgm:spPr/>
    </dgm:pt>
    <dgm:pt modelId="{B154E57F-86E2-4D9F-AE43-33AABACE1B09}" type="pres">
      <dgm:prSet presAssocID="{E1284E14-403A-4DC0-9E98-78602E582C7E}" presName="parentLin" presStyleCnt="0"/>
      <dgm:spPr/>
    </dgm:pt>
    <dgm:pt modelId="{D99B1B47-C74D-443B-AF6F-467DC707BBED}" type="pres">
      <dgm:prSet presAssocID="{E1284E14-403A-4DC0-9E98-78602E582C7E}" presName="parentLeftMargin" presStyleLbl="node1" presStyleIdx="1" presStyleCnt="9"/>
      <dgm:spPr/>
    </dgm:pt>
    <dgm:pt modelId="{B6C164C6-59BE-42C5-B5F0-381B90D5A463}" type="pres">
      <dgm:prSet presAssocID="{E1284E14-403A-4DC0-9E98-78602E582C7E}" presName="parentText" presStyleLbl="node1" presStyleIdx="2" presStyleCnt="9">
        <dgm:presLayoutVars>
          <dgm:chMax val="0"/>
          <dgm:bulletEnabled val="1"/>
        </dgm:presLayoutVars>
      </dgm:prSet>
      <dgm:spPr/>
    </dgm:pt>
    <dgm:pt modelId="{2AADE365-4F1E-4006-8B4D-FD2E968E27F3}" type="pres">
      <dgm:prSet presAssocID="{E1284E14-403A-4DC0-9E98-78602E582C7E}" presName="negativeSpace" presStyleCnt="0"/>
      <dgm:spPr/>
    </dgm:pt>
    <dgm:pt modelId="{774EFDBF-1A1C-4F6A-B523-089533A40702}" type="pres">
      <dgm:prSet presAssocID="{E1284E14-403A-4DC0-9E98-78602E582C7E}" presName="childText" presStyleLbl="conFgAcc1" presStyleIdx="2" presStyleCnt="9">
        <dgm:presLayoutVars>
          <dgm:bulletEnabled val="1"/>
        </dgm:presLayoutVars>
      </dgm:prSet>
      <dgm:spPr/>
    </dgm:pt>
    <dgm:pt modelId="{13E4BF1B-71E8-4909-8257-88CF8EBA2619}" type="pres">
      <dgm:prSet presAssocID="{DDD9F85F-5B75-43F5-BBCF-0DB114CDE8C5}" presName="spaceBetweenRectangles" presStyleCnt="0"/>
      <dgm:spPr/>
    </dgm:pt>
    <dgm:pt modelId="{9F9BD935-132B-489E-BA13-9430E0BFE6BB}" type="pres">
      <dgm:prSet presAssocID="{22D08B2A-F12D-4C7D-8549-D88E6FB94C38}" presName="parentLin" presStyleCnt="0"/>
      <dgm:spPr/>
    </dgm:pt>
    <dgm:pt modelId="{66B966CD-0D11-46D8-B6EF-3DEB6B6B5E30}" type="pres">
      <dgm:prSet presAssocID="{22D08B2A-F12D-4C7D-8549-D88E6FB94C38}" presName="parentLeftMargin" presStyleLbl="node1" presStyleIdx="2" presStyleCnt="9"/>
      <dgm:spPr/>
    </dgm:pt>
    <dgm:pt modelId="{17D958E0-0F83-4085-A49F-31E66CB8BDAD}" type="pres">
      <dgm:prSet presAssocID="{22D08B2A-F12D-4C7D-8549-D88E6FB94C38}" presName="parentText" presStyleLbl="node1" presStyleIdx="3" presStyleCnt="9">
        <dgm:presLayoutVars>
          <dgm:chMax val="0"/>
          <dgm:bulletEnabled val="1"/>
        </dgm:presLayoutVars>
      </dgm:prSet>
      <dgm:spPr/>
    </dgm:pt>
    <dgm:pt modelId="{0C323162-1CD3-4387-8427-A30432578BA1}" type="pres">
      <dgm:prSet presAssocID="{22D08B2A-F12D-4C7D-8549-D88E6FB94C38}" presName="negativeSpace" presStyleCnt="0"/>
      <dgm:spPr/>
    </dgm:pt>
    <dgm:pt modelId="{ECD8A083-F54B-4A8F-ACEF-863966BE2063}" type="pres">
      <dgm:prSet presAssocID="{22D08B2A-F12D-4C7D-8549-D88E6FB94C38}" presName="childText" presStyleLbl="conFgAcc1" presStyleIdx="3" presStyleCnt="9">
        <dgm:presLayoutVars>
          <dgm:bulletEnabled val="1"/>
        </dgm:presLayoutVars>
      </dgm:prSet>
      <dgm:spPr/>
    </dgm:pt>
    <dgm:pt modelId="{69666657-53ED-4626-9139-4644D2DC8BB8}" type="pres">
      <dgm:prSet presAssocID="{4BBE1170-5E64-45E0-B02D-744D9A0BA95F}" presName="spaceBetweenRectangles" presStyleCnt="0"/>
      <dgm:spPr/>
    </dgm:pt>
    <dgm:pt modelId="{63CBE0E7-A0C6-4B57-98AC-13E594EA7260}" type="pres">
      <dgm:prSet presAssocID="{9F297CE7-EB97-47F3-A6BD-E57FF73BB9F5}" presName="parentLin" presStyleCnt="0"/>
      <dgm:spPr/>
    </dgm:pt>
    <dgm:pt modelId="{4D7D1D91-E82D-446B-A5A8-21D1F19A516B}" type="pres">
      <dgm:prSet presAssocID="{9F297CE7-EB97-47F3-A6BD-E57FF73BB9F5}" presName="parentLeftMargin" presStyleLbl="node1" presStyleIdx="3" presStyleCnt="9"/>
      <dgm:spPr/>
    </dgm:pt>
    <dgm:pt modelId="{588BDCAF-1991-49C1-9024-904E4661DDB6}" type="pres">
      <dgm:prSet presAssocID="{9F297CE7-EB97-47F3-A6BD-E57FF73BB9F5}" presName="parentText" presStyleLbl="node1" presStyleIdx="4" presStyleCnt="9">
        <dgm:presLayoutVars>
          <dgm:chMax val="0"/>
          <dgm:bulletEnabled val="1"/>
        </dgm:presLayoutVars>
      </dgm:prSet>
      <dgm:spPr/>
    </dgm:pt>
    <dgm:pt modelId="{EA3AD5B9-1796-439E-9D61-5D6D804F20C0}" type="pres">
      <dgm:prSet presAssocID="{9F297CE7-EB97-47F3-A6BD-E57FF73BB9F5}" presName="negativeSpace" presStyleCnt="0"/>
      <dgm:spPr/>
    </dgm:pt>
    <dgm:pt modelId="{42AC92D3-9D4A-4688-A022-B48DA19B5248}" type="pres">
      <dgm:prSet presAssocID="{9F297CE7-EB97-47F3-A6BD-E57FF73BB9F5}" presName="childText" presStyleLbl="conFgAcc1" presStyleIdx="4" presStyleCnt="9">
        <dgm:presLayoutVars>
          <dgm:bulletEnabled val="1"/>
        </dgm:presLayoutVars>
      </dgm:prSet>
      <dgm:spPr/>
    </dgm:pt>
    <dgm:pt modelId="{AF5FF81B-4E77-4DE3-8BB9-C2F294978C4B}" type="pres">
      <dgm:prSet presAssocID="{3D514C4A-3031-463B-940F-DFE4B8D58007}" presName="spaceBetweenRectangles" presStyleCnt="0"/>
      <dgm:spPr/>
    </dgm:pt>
    <dgm:pt modelId="{2931EC5D-3E1E-49C9-811D-0130300119EF}" type="pres">
      <dgm:prSet presAssocID="{2E4DCCE3-3513-44FB-849C-431F8B86083D}" presName="parentLin" presStyleCnt="0"/>
      <dgm:spPr/>
    </dgm:pt>
    <dgm:pt modelId="{A0A40A63-7D67-4F57-8A9A-C4F1A8115E56}" type="pres">
      <dgm:prSet presAssocID="{2E4DCCE3-3513-44FB-849C-431F8B86083D}" presName="parentLeftMargin" presStyleLbl="node1" presStyleIdx="4" presStyleCnt="9"/>
      <dgm:spPr/>
    </dgm:pt>
    <dgm:pt modelId="{371EB078-B127-4EAE-8DC0-0DD29DF9F2D2}" type="pres">
      <dgm:prSet presAssocID="{2E4DCCE3-3513-44FB-849C-431F8B86083D}" presName="parentText" presStyleLbl="node1" presStyleIdx="5" presStyleCnt="9">
        <dgm:presLayoutVars>
          <dgm:chMax val="0"/>
          <dgm:bulletEnabled val="1"/>
        </dgm:presLayoutVars>
      </dgm:prSet>
      <dgm:spPr/>
    </dgm:pt>
    <dgm:pt modelId="{DC2A4F06-D7B7-4DA2-986A-FED1635B088C}" type="pres">
      <dgm:prSet presAssocID="{2E4DCCE3-3513-44FB-849C-431F8B86083D}" presName="negativeSpace" presStyleCnt="0"/>
      <dgm:spPr/>
    </dgm:pt>
    <dgm:pt modelId="{2863500A-D0CD-4F90-8A47-E3247ECBC1AC}" type="pres">
      <dgm:prSet presAssocID="{2E4DCCE3-3513-44FB-849C-431F8B86083D}" presName="childText" presStyleLbl="conFgAcc1" presStyleIdx="5" presStyleCnt="9">
        <dgm:presLayoutVars>
          <dgm:bulletEnabled val="1"/>
        </dgm:presLayoutVars>
      </dgm:prSet>
      <dgm:spPr/>
    </dgm:pt>
    <dgm:pt modelId="{1089CE0E-2E2E-4BF5-8F95-DFFA511E1580}" type="pres">
      <dgm:prSet presAssocID="{48C5D4E0-E5B4-45E9-9AA7-9D48C114DB05}" presName="spaceBetweenRectangles" presStyleCnt="0"/>
      <dgm:spPr/>
    </dgm:pt>
    <dgm:pt modelId="{4A75EDC0-B839-4740-92FD-B0A026AEDCD0}" type="pres">
      <dgm:prSet presAssocID="{B01E2F81-4CF3-4C6D-AB78-D9F540289C73}" presName="parentLin" presStyleCnt="0"/>
      <dgm:spPr/>
    </dgm:pt>
    <dgm:pt modelId="{16583EE3-19E8-4546-97CF-1EF00C91450C}" type="pres">
      <dgm:prSet presAssocID="{B01E2F81-4CF3-4C6D-AB78-D9F540289C73}" presName="parentLeftMargin" presStyleLbl="node1" presStyleIdx="5" presStyleCnt="9"/>
      <dgm:spPr/>
    </dgm:pt>
    <dgm:pt modelId="{5A06D862-6DB1-4A93-85A0-F5AC60ADAC12}" type="pres">
      <dgm:prSet presAssocID="{B01E2F81-4CF3-4C6D-AB78-D9F540289C73}" presName="parentText" presStyleLbl="node1" presStyleIdx="6" presStyleCnt="9">
        <dgm:presLayoutVars>
          <dgm:chMax val="0"/>
          <dgm:bulletEnabled val="1"/>
        </dgm:presLayoutVars>
      </dgm:prSet>
      <dgm:spPr/>
    </dgm:pt>
    <dgm:pt modelId="{C64341A8-FAB8-437F-ACBE-5E8BDF00A322}" type="pres">
      <dgm:prSet presAssocID="{B01E2F81-4CF3-4C6D-AB78-D9F540289C73}" presName="negativeSpace" presStyleCnt="0"/>
      <dgm:spPr/>
    </dgm:pt>
    <dgm:pt modelId="{E59BB9A7-BA18-4913-9A5A-24E8B33A7CF5}" type="pres">
      <dgm:prSet presAssocID="{B01E2F81-4CF3-4C6D-AB78-D9F540289C73}" presName="childText" presStyleLbl="conFgAcc1" presStyleIdx="6" presStyleCnt="9">
        <dgm:presLayoutVars>
          <dgm:bulletEnabled val="1"/>
        </dgm:presLayoutVars>
      </dgm:prSet>
      <dgm:spPr/>
    </dgm:pt>
    <dgm:pt modelId="{126299E9-B6BA-4A66-8D5B-12E0DD28791F}" type="pres">
      <dgm:prSet presAssocID="{64739EFC-5759-4551-B117-E773DE0FEDFF}" presName="spaceBetweenRectangles" presStyleCnt="0"/>
      <dgm:spPr/>
    </dgm:pt>
    <dgm:pt modelId="{C8293D5D-2F25-4B95-87A6-C08EFF583B8F}" type="pres">
      <dgm:prSet presAssocID="{7D57EF2F-DDF9-4E01-B7EB-DB4C5C3D2201}" presName="parentLin" presStyleCnt="0"/>
      <dgm:spPr/>
    </dgm:pt>
    <dgm:pt modelId="{4AE7BF2C-6C61-4777-9FC8-9409970E64A9}" type="pres">
      <dgm:prSet presAssocID="{7D57EF2F-DDF9-4E01-B7EB-DB4C5C3D2201}" presName="parentLeftMargin" presStyleLbl="node1" presStyleIdx="6" presStyleCnt="9"/>
      <dgm:spPr/>
    </dgm:pt>
    <dgm:pt modelId="{06CC0CD1-213D-4467-AC9E-F5216649E74A}" type="pres">
      <dgm:prSet presAssocID="{7D57EF2F-DDF9-4E01-B7EB-DB4C5C3D2201}" presName="parentText" presStyleLbl="node1" presStyleIdx="7" presStyleCnt="9">
        <dgm:presLayoutVars>
          <dgm:chMax val="0"/>
          <dgm:bulletEnabled val="1"/>
        </dgm:presLayoutVars>
      </dgm:prSet>
      <dgm:spPr/>
    </dgm:pt>
    <dgm:pt modelId="{8E833CF9-04E3-42A3-9964-766D8846FB91}" type="pres">
      <dgm:prSet presAssocID="{7D57EF2F-DDF9-4E01-B7EB-DB4C5C3D2201}" presName="negativeSpace" presStyleCnt="0"/>
      <dgm:spPr/>
    </dgm:pt>
    <dgm:pt modelId="{281ADA06-9F61-4F7A-8A07-5FEBA3E5F92F}" type="pres">
      <dgm:prSet presAssocID="{7D57EF2F-DDF9-4E01-B7EB-DB4C5C3D2201}" presName="childText" presStyleLbl="conFgAcc1" presStyleIdx="7" presStyleCnt="9">
        <dgm:presLayoutVars>
          <dgm:bulletEnabled val="1"/>
        </dgm:presLayoutVars>
      </dgm:prSet>
      <dgm:spPr/>
    </dgm:pt>
    <dgm:pt modelId="{97FC996E-F4A1-4665-9A65-1CFE1B0FFBFB}" type="pres">
      <dgm:prSet presAssocID="{A66441F7-44F1-4BF4-A90E-7892941060CD}" presName="spaceBetweenRectangles" presStyleCnt="0"/>
      <dgm:spPr/>
    </dgm:pt>
    <dgm:pt modelId="{DDF38D49-0091-4F22-B6F9-775062D73ACA}" type="pres">
      <dgm:prSet presAssocID="{25041F60-1A61-404F-98D1-E2510E2D79FF}" presName="parentLin" presStyleCnt="0"/>
      <dgm:spPr/>
    </dgm:pt>
    <dgm:pt modelId="{63D2D49D-E435-476D-A38A-ACA4D390BE05}" type="pres">
      <dgm:prSet presAssocID="{25041F60-1A61-404F-98D1-E2510E2D79FF}" presName="parentLeftMargin" presStyleLbl="node1" presStyleIdx="7" presStyleCnt="9"/>
      <dgm:spPr/>
    </dgm:pt>
    <dgm:pt modelId="{CBAEA876-C8B0-418C-858D-FCBDA5CD53D2}" type="pres">
      <dgm:prSet presAssocID="{25041F60-1A61-404F-98D1-E2510E2D79FF}" presName="parentText" presStyleLbl="node1" presStyleIdx="8" presStyleCnt="9">
        <dgm:presLayoutVars>
          <dgm:chMax val="0"/>
          <dgm:bulletEnabled val="1"/>
        </dgm:presLayoutVars>
      </dgm:prSet>
      <dgm:spPr/>
    </dgm:pt>
    <dgm:pt modelId="{0D6FB830-BDB0-4B48-A3F0-C3968B27F651}" type="pres">
      <dgm:prSet presAssocID="{25041F60-1A61-404F-98D1-E2510E2D79FF}" presName="negativeSpace" presStyleCnt="0"/>
      <dgm:spPr/>
    </dgm:pt>
    <dgm:pt modelId="{AC6D2779-EB47-4322-BE0E-482487DDAA47}" type="pres">
      <dgm:prSet presAssocID="{25041F60-1A61-404F-98D1-E2510E2D79FF}" presName="childText" presStyleLbl="conFgAcc1" presStyleIdx="8" presStyleCnt="9">
        <dgm:presLayoutVars>
          <dgm:bulletEnabled val="1"/>
        </dgm:presLayoutVars>
      </dgm:prSet>
      <dgm:spPr/>
    </dgm:pt>
  </dgm:ptLst>
  <dgm:cxnLst>
    <dgm:cxn modelId="{CD046703-7B31-4BBF-B9A4-1FF56EFF4964}" type="presOf" srcId="{AC7BA378-24FD-4BEB-ACBE-A45F184855C3}" destId="{5D7BCB8B-E2FE-4C93-9767-C4A475A00979}" srcOrd="1" destOrd="0" presId="urn:microsoft.com/office/officeart/2005/8/layout/list1"/>
    <dgm:cxn modelId="{95C31A17-A3F2-468E-B410-0981BE4707FC}" srcId="{C87DB400-D96C-4415-B04F-3A1E2C3B0A82}" destId="{AC7BA378-24FD-4BEB-ACBE-A45F184855C3}" srcOrd="1" destOrd="0" parTransId="{FA638476-0E1E-436C-8F72-0A27A02892B0}" sibTransId="{9F57ED55-92F5-472F-8ADC-FBD20D1B8CEB}"/>
    <dgm:cxn modelId="{EF53812A-D339-4090-8910-F173872DFDCD}" type="presOf" srcId="{B01E2F81-4CF3-4C6D-AB78-D9F540289C73}" destId="{16583EE3-19E8-4546-97CF-1EF00C91450C}" srcOrd="0" destOrd="0" presId="urn:microsoft.com/office/officeart/2005/8/layout/list1"/>
    <dgm:cxn modelId="{06F4DE2A-9FC3-46C7-A6BB-E206864AD0C7}" srcId="{C87DB400-D96C-4415-B04F-3A1E2C3B0A82}" destId="{0C1767A8-9030-4D62-B84A-8820BC8E8004}" srcOrd="0" destOrd="0" parTransId="{866DE801-2264-493B-9BD0-82D189985638}" sibTransId="{9BBE47DE-4D84-4148-A534-2C2E0038A79B}"/>
    <dgm:cxn modelId="{72316D2D-3A9F-4479-AA23-357892BF4074}" type="presOf" srcId="{E1284E14-403A-4DC0-9E98-78602E582C7E}" destId="{B6C164C6-59BE-42C5-B5F0-381B90D5A463}" srcOrd="1" destOrd="0" presId="urn:microsoft.com/office/officeart/2005/8/layout/list1"/>
    <dgm:cxn modelId="{0E09AF31-A106-4F20-B67B-DA484B091662}" srcId="{C87DB400-D96C-4415-B04F-3A1E2C3B0A82}" destId="{22D08B2A-F12D-4C7D-8549-D88E6FB94C38}" srcOrd="3" destOrd="0" parTransId="{FA1B471B-74EC-47D5-A15A-59C24408E415}" sibTransId="{4BBE1170-5E64-45E0-B02D-744D9A0BA95F}"/>
    <dgm:cxn modelId="{4641FF45-7376-4DD5-BF0F-E8FF8F0DD110}" type="presOf" srcId="{E1284E14-403A-4DC0-9E98-78602E582C7E}" destId="{D99B1B47-C74D-443B-AF6F-467DC707BBED}" srcOrd="0" destOrd="0" presId="urn:microsoft.com/office/officeart/2005/8/layout/list1"/>
    <dgm:cxn modelId="{3BBA6269-88A9-4B8A-AB2F-7612A0A6C93E}" type="presOf" srcId="{C87DB400-D96C-4415-B04F-3A1E2C3B0A82}" destId="{E5B03B75-29A3-4CF8-A529-7BA935196715}" srcOrd="0" destOrd="0" presId="urn:microsoft.com/office/officeart/2005/8/layout/list1"/>
    <dgm:cxn modelId="{9DA0F158-7833-4267-905A-DD60CF58D3EB}" type="presOf" srcId="{9F297CE7-EB97-47F3-A6BD-E57FF73BB9F5}" destId="{4D7D1D91-E82D-446B-A5A8-21D1F19A516B}" srcOrd="0" destOrd="0" presId="urn:microsoft.com/office/officeart/2005/8/layout/list1"/>
    <dgm:cxn modelId="{1EC4D97C-73E9-4AB9-951E-A0D2B5530A44}" srcId="{C87DB400-D96C-4415-B04F-3A1E2C3B0A82}" destId="{B01E2F81-4CF3-4C6D-AB78-D9F540289C73}" srcOrd="6" destOrd="0" parTransId="{2422A768-F0CC-4724-952B-AF0BB6B692A1}" sibTransId="{64739EFC-5759-4551-B117-E773DE0FEDFF}"/>
    <dgm:cxn modelId="{88D05F82-751C-4244-BD9F-1F1E806348DB}" type="presOf" srcId="{25041F60-1A61-404F-98D1-E2510E2D79FF}" destId="{63D2D49D-E435-476D-A38A-ACA4D390BE05}" srcOrd="0" destOrd="0" presId="urn:microsoft.com/office/officeart/2005/8/layout/list1"/>
    <dgm:cxn modelId="{68E53AA7-1FA6-49CE-B8D3-132CC0E7A6EF}" type="presOf" srcId="{7D57EF2F-DDF9-4E01-B7EB-DB4C5C3D2201}" destId="{4AE7BF2C-6C61-4777-9FC8-9409970E64A9}" srcOrd="0" destOrd="0" presId="urn:microsoft.com/office/officeart/2005/8/layout/list1"/>
    <dgm:cxn modelId="{5BF4B1A7-34C2-45B1-B318-9A2D3F38674D}" type="presOf" srcId="{7D57EF2F-DDF9-4E01-B7EB-DB4C5C3D2201}" destId="{06CC0CD1-213D-4467-AC9E-F5216649E74A}" srcOrd="1" destOrd="0" presId="urn:microsoft.com/office/officeart/2005/8/layout/list1"/>
    <dgm:cxn modelId="{2A758DAB-0C62-4C04-8CCA-CC98B7A11C00}" srcId="{C87DB400-D96C-4415-B04F-3A1E2C3B0A82}" destId="{9F297CE7-EB97-47F3-A6BD-E57FF73BB9F5}" srcOrd="4" destOrd="0" parTransId="{30A5B9C2-7655-4152-AE6E-287E3C14F1A8}" sibTransId="{3D514C4A-3031-463B-940F-DFE4B8D58007}"/>
    <dgm:cxn modelId="{AF79BBB3-FB56-4B09-A2BB-678A0CC21DCE}" type="presOf" srcId="{9F297CE7-EB97-47F3-A6BD-E57FF73BB9F5}" destId="{588BDCAF-1991-49C1-9024-904E4661DDB6}" srcOrd="1" destOrd="0" presId="urn:microsoft.com/office/officeart/2005/8/layout/list1"/>
    <dgm:cxn modelId="{85D40CCB-2C14-46C5-8261-301373E45593}" type="presOf" srcId="{2E4DCCE3-3513-44FB-849C-431F8B86083D}" destId="{A0A40A63-7D67-4F57-8A9A-C4F1A8115E56}" srcOrd="0" destOrd="0" presId="urn:microsoft.com/office/officeart/2005/8/layout/list1"/>
    <dgm:cxn modelId="{F60AE3CC-E325-49FD-B7D0-3730EF0EC7AB}" type="presOf" srcId="{0C1767A8-9030-4D62-B84A-8820BC8E8004}" destId="{E2B20E85-E181-4DAB-81E1-03FD56A05D1F}" srcOrd="0" destOrd="0" presId="urn:microsoft.com/office/officeart/2005/8/layout/list1"/>
    <dgm:cxn modelId="{069758CE-69FF-40D7-A6A2-1F1153A426BF}" srcId="{C87DB400-D96C-4415-B04F-3A1E2C3B0A82}" destId="{2E4DCCE3-3513-44FB-849C-431F8B86083D}" srcOrd="5" destOrd="0" parTransId="{BFCEC0E9-4FD4-46E3-B396-112A3853E92F}" sibTransId="{48C5D4E0-E5B4-45E9-9AA7-9D48C114DB05}"/>
    <dgm:cxn modelId="{EF8A65D3-1CA3-41C0-BB2F-AD416CDFE477}" type="presOf" srcId="{22D08B2A-F12D-4C7D-8549-D88E6FB94C38}" destId="{17D958E0-0F83-4085-A49F-31E66CB8BDAD}" srcOrd="1" destOrd="0" presId="urn:microsoft.com/office/officeart/2005/8/layout/list1"/>
    <dgm:cxn modelId="{CB1399D5-D4F6-4B73-A499-86AECFDED92B}" srcId="{C87DB400-D96C-4415-B04F-3A1E2C3B0A82}" destId="{E1284E14-403A-4DC0-9E98-78602E582C7E}" srcOrd="2" destOrd="0" parTransId="{43195144-93E2-4F06-8803-20C8ABEBD22B}" sibTransId="{DDD9F85F-5B75-43F5-BBCF-0DB114CDE8C5}"/>
    <dgm:cxn modelId="{BAAA53D9-F5D3-40F2-83F3-60E6B1E637AD}" type="presOf" srcId="{0C1767A8-9030-4D62-B84A-8820BC8E8004}" destId="{FB45DB20-F9A2-453D-BBF7-3BCD4702F493}" srcOrd="1" destOrd="0" presId="urn:microsoft.com/office/officeart/2005/8/layout/list1"/>
    <dgm:cxn modelId="{611AE7E3-0F1F-4BBB-9E1D-4AB1A0926ED2}" srcId="{C87DB400-D96C-4415-B04F-3A1E2C3B0A82}" destId="{7D57EF2F-DDF9-4E01-B7EB-DB4C5C3D2201}" srcOrd="7" destOrd="0" parTransId="{17A5ED5C-F36B-408C-A588-D1921FF6FB7F}" sibTransId="{A66441F7-44F1-4BF4-A90E-7892941060CD}"/>
    <dgm:cxn modelId="{97C787F0-7527-45C9-8A91-B6A856BCF37E}" type="presOf" srcId="{22D08B2A-F12D-4C7D-8549-D88E6FB94C38}" destId="{66B966CD-0D11-46D8-B6EF-3DEB6B6B5E30}" srcOrd="0" destOrd="0" presId="urn:microsoft.com/office/officeart/2005/8/layout/list1"/>
    <dgm:cxn modelId="{FEA04CF1-B03E-4A2C-8ECF-F481B466BD43}" srcId="{C87DB400-D96C-4415-B04F-3A1E2C3B0A82}" destId="{25041F60-1A61-404F-98D1-E2510E2D79FF}" srcOrd="8" destOrd="0" parTransId="{5172A7B4-76E3-4C03-B139-8032B85636FD}" sibTransId="{0B23A264-5AE3-4AD1-8AB8-DA2D3DF32313}"/>
    <dgm:cxn modelId="{E78206F3-8B92-4F62-9DC6-141E51C0C371}" type="presOf" srcId="{B01E2F81-4CF3-4C6D-AB78-D9F540289C73}" destId="{5A06D862-6DB1-4A93-85A0-F5AC60ADAC12}" srcOrd="1" destOrd="0" presId="urn:microsoft.com/office/officeart/2005/8/layout/list1"/>
    <dgm:cxn modelId="{F97756F4-4C5D-420E-86D9-70EE0A87AA46}" type="presOf" srcId="{AC7BA378-24FD-4BEB-ACBE-A45F184855C3}" destId="{B2BDC668-5B36-4200-8764-E10603C47243}" srcOrd="0" destOrd="0" presId="urn:microsoft.com/office/officeart/2005/8/layout/list1"/>
    <dgm:cxn modelId="{6FF756F6-A654-4EAA-BF71-DD7795BDCDA7}" type="presOf" srcId="{25041F60-1A61-404F-98D1-E2510E2D79FF}" destId="{CBAEA876-C8B0-418C-858D-FCBDA5CD53D2}" srcOrd="1" destOrd="0" presId="urn:microsoft.com/office/officeart/2005/8/layout/list1"/>
    <dgm:cxn modelId="{F1C590FC-503E-48F2-8379-8430080BD905}" type="presOf" srcId="{2E4DCCE3-3513-44FB-849C-431F8B86083D}" destId="{371EB078-B127-4EAE-8DC0-0DD29DF9F2D2}" srcOrd="1" destOrd="0" presId="urn:microsoft.com/office/officeart/2005/8/layout/list1"/>
    <dgm:cxn modelId="{974783EE-07A5-44DA-88DD-0CA194F1164C}" type="presParOf" srcId="{E5B03B75-29A3-4CF8-A529-7BA935196715}" destId="{7381CBEC-0764-464E-8E21-0B0737FAFFD2}" srcOrd="0" destOrd="0" presId="urn:microsoft.com/office/officeart/2005/8/layout/list1"/>
    <dgm:cxn modelId="{B650B4E0-C58E-4879-9D41-DCE199AD1123}" type="presParOf" srcId="{7381CBEC-0764-464E-8E21-0B0737FAFFD2}" destId="{E2B20E85-E181-4DAB-81E1-03FD56A05D1F}" srcOrd="0" destOrd="0" presId="urn:microsoft.com/office/officeart/2005/8/layout/list1"/>
    <dgm:cxn modelId="{B842A6E9-B7D4-4766-9501-F55B954293C7}" type="presParOf" srcId="{7381CBEC-0764-464E-8E21-0B0737FAFFD2}" destId="{FB45DB20-F9A2-453D-BBF7-3BCD4702F493}" srcOrd="1" destOrd="0" presId="urn:microsoft.com/office/officeart/2005/8/layout/list1"/>
    <dgm:cxn modelId="{C4F0A9E1-6251-4933-A696-310734F48E5C}" type="presParOf" srcId="{E5B03B75-29A3-4CF8-A529-7BA935196715}" destId="{E18CDA9A-CB73-438C-9CAE-600AD8762582}" srcOrd="1" destOrd="0" presId="urn:microsoft.com/office/officeart/2005/8/layout/list1"/>
    <dgm:cxn modelId="{5C0A310D-6EDC-4318-BD87-91ED5804927E}" type="presParOf" srcId="{E5B03B75-29A3-4CF8-A529-7BA935196715}" destId="{ECC2BC32-17AC-466E-97D1-B158CD3D7A7C}" srcOrd="2" destOrd="0" presId="urn:microsoft.com/office/officeart/2005/8/layout/list1"/>
    <dgm:cxn modelId="{5C0C2A82-91F8-48CC-92BB-AD50DDCB6538}" type="presParOf" srcId="{E5B03B75-29A3-4CF8-A529-7BA935196715}" destId="{011E9091-9566-4728-A1D4-1CB1415D8884}" srcOrd="3" destOrd="0" presId="urn:microsoft.com/office/officeart/2005/8/layout/list1"/>
    <dgm:cxn modelId="{D9970D7C-77E2-450A-9F79-AF6316837F2A}" type="presParOf" srcId="{E5B03B75-29A3-4CF8-A529-7BA935196715}" destId="{42262670-CFA8-4378-B1D9-C43AAA865CEF}" srcOrd="4" destOrd="0" presId="urn:microsoft.com/office/officeart/2005/8/layout/list1"/>
    <dgm:cxn modelId="{BB27C3AB-8097-4930-AEBF-91976E194E9E}" type="presParOf" srcId="{42262670-CFA8-4378-B1D9-C43AAA865CEF}" destId="{B2BDC668-5B36-4200-8764-E10603C47243}" srcOrd="0" destOrd="0" presId="urn:microsoft.com/office/officeart/2005/8/layout/list1"/>
    <dgm:cxn modelId="{7D559503-F137-48AD-8DDE-44E5DEBF8088}" type="presParOf" srcId="{42262670-CFA8-4378-B1D9-C43AAA865CEF}" destId="{5D7BCB8B-E2FE-4C93-9767-C4A475A00979}" srcOrd="1" destOrd="0" presId="urn:microsoft.com/office/officeart/2005/8/layout/list1"/>
    <dgm:cxn modelId="{E1978406-C47E-45A1-B464-A4C8D05322FC}" type="presParOf" srcId="{E5B03B75-29A3-4CF8-A529-7BA935196715}" destId="{7B9A3BF6-4A88-4E76-B59B-4345BD4E627D}" srcOrd="5" destOrd="0" presId="urn:microsoft.com/office/officeart/2005/8/layout/list1"/>
    <dgm:cxn modelId="{D414FE21-09C4-4550-A15E-CD51E152BAF7}" type="presParOf" srcId="{E5B03B75-29A3-4CF8-A529-7BA935196715}" destId="{D8EA5422-B2D1-474D-B445-DD1B59FA5A6A}" srcOrd="6" destOrd="0" presId="urn:microsoft.com/office/officeart/2005/8/layout/list1"/>
    <dgm:cxn modelId="{62D7AA1D-E3B7-49EF-99F6-EA8419A20473}" type="presParOf" srcId="{E5B03B75-29A3-4CF8-A529-7BA935196715}" destId="{6FD06AEE-E575-4955-A36D-859322BE6BAB}" srcOrd="7" destOrd="0" presId="urn:microsoft.com/office/officeart/2005/8/layout/list1"/>
    <dgm:cxn modelId="{10329063-1451-46A3-A938-413E7D81F31C}" type="presParOf" srcId="{E5B03B75-29A3-4CF8-A529-7BA935196715}" destId="{B154E57F-86E2-4D9F-AE43-33AABACE1B09}" srcOrd="8" destOrd="0" presId="urn:microsoft.com/office/officeart/2005/8/layout/list1"/>
    <dgm:cxn modelId="{984700DD-110F-461E-AFC4-37917B1B7E1C}" type="presParOf" srcId="{B154E57F-86E2-4D9F-AE43-33AABACE1B09}" destId="{D99B1B47-C74D-443B-AF6F-467DC707BBED}" srcOrd="0" destOrd="0" presId="urn:microsoft.com/office/officeart/2005/8/layout/list1"/>
    <dgm:cxn modelId="{6A7FFBA8-19BA-4122-9858-482FAC43971F}" type="presParOf" srcId="{B154E57F-86E2-4D9F-AE43-33AABACE1B09}" destId="{B6C164C6-59BE-42C5-B5F0-381B90D5A463}" srcOrd="1" destOrd="0" presId="urn:microsoft.com/office/officeart/2005/8/layout/list1"/>
    <dgm:cxn modelId="{B4EB4E78-8F3D-4199-8ADB-B4D58C8C5BFF}" type="presParOf" srcId="{E5B03B75-29A3-4CF8-A529-7BA935196715}" destId="{2AADE365-4F1E-4006-8B4D-FD2E968E27F3}" srcOrd="9" destOrd="0" presId="urn:microsoft.com/office/officeart/2005/8/layout/list1"/>
    <dgm:cxn modelId="{8E66AB96-961B-4066-898F-C43F3390B9B1}" type="presParOf" srcId="{E5B03B75-29A3-4CF8-A529-7BA935196715}" destId="{774EFDBF-1A1C-4F6A-B523-089533A40702}" srcOrd="10" destOrd="0" presId="urn:microsoft.com/office/officeart/2005/8/layout/list1"/>
    <dgm:cxn modelId="{3D705BFA-E155-4743-A50F-95D4C95400FF}" type="presParOf" srcId="{E5B03B75-29A3-4CF8-A529-7BA935196715}" destId="{13E4BF1B-71E8-4909-8257-88CF8EBA2619}" srcOrd="11" destOrd="0" presId="urn:microsoft.com/office/officeart/2005/8/layout/list1"/>
    <dgm:cxn modelId="{FA5D0624-6496-4A58-A17E-5FF99CD3B09F}" type="presParOf" srcId="{E5B03B75-29A3-4CF8-A529-7BA935196715}" destId="{9F9BD935-132B-489E-BA13-9430E0BFE6BB}" srcOrd="12" destOrd="0" presId="urn:microsoft.com/office/officeart/2005/8/layout/list1"/>
    <dgm:cxn modelId="{0A6472D2-4D0D-427B-8F9A-DD034634D318}" type="presParOf" srcId="{9F9BD935-132B-489E-BA13-9430E0BFE6BB}" destId="{66B966CD-0D11-46D8-B6EF-3DEB6B6B5E30}" srcOrd="0" destOrd="0" presId="urn:microsoft.com/office/officeart/2005/8/layout/list1"/>
    <dgm:cxn modelId="{F3E75516-B7A4-462A-9D06-41E990500417}" type="presParOf" srcId="{9F9BD935-132B-489E-BA13-9430E0BFE6BB}" destId="{17D958E0-0F83-4085-A49F-31E66CB8BDAD}" srcOrd="1" destOrd="0" presId="urn:microsoft.com/office/officeart/2005/8/layout/list1"/>
    <dgm:cxn modelId="{63D492DA-0885-47DC-A7BA-18EE6163E88D}" type="presParOf" srcId="{E5B03B75-29A3-4CF8-A529-7BA935196715}" destId="{0C323162-1CD3-4387-8427-A30432578BA1}" srcOrd="13" destOrd="0" presId="urn:microsoft.com/office/officeart/2005/8/layout/list1"/>
    <dgm:cxn modelId="{FB298481-9D88-4468-BCFB-F09511F2F93D}" type="presParOf" srcId="{E5B03B75-29A3-4CF8-A529-7BA935196715}" destId="{ECD8A083-F54B-4A8F-ACEF-863966BE2063}" srcOrd="14" destOrd="0" presId="urn:microsoft.com/office/officeart/2005/8/layout/list1"/>
    <dgm:cxn modelId="{274C96BA-015A-4870-B1B8-7C4D0B9C5B47}" type="presParOf" srcId="{E5B03B75-29A3-4CF8-A529-7BA935196715}" destId="{69666657-53ED-4626-9139-4644D2DC8BB8}" srcOrd="15" destOrd="0" presId="urn:microsoft.com/office/officeart/2005/8/layout/list1"/>
    <dgm:cxn modelId="{2327F2A8-5501-4A43-BAE0-1C91CE65D3DD}" type="presParOf" srcId="{E5B03B75-29A3-4CF8-A529-7BA935196715}" destId="{63CBE0E7-A0C6-4B57-98AC-13E594EA7260}" srcOrd="16" destOrd="0" presId="urn:microsoft.com/office/officeart/2005/8/layout/list1"/>
    <dgm:cxn modelId="{0DF1A9A8-6E6B-4858-A8BF-C37E1D7E7E89}" type="presParOf" srcId="{63CBE0E7-A0C6-4B57-98AC-13E594EA7260}" destId="{4D7D1D91-E82D-446B-A5A8-21D1F19A516B}" srcOrd="0" destOrd="0" presId="urn:microsoft.com/office/officeart/2005/8/layout/list1"/>
    <dgm:cxn modelId="{CF459EFC-E4EE-4879-9243-B253BD88BE5A}" type="presParOf" srcId="{63CBE0E7-A0C6-4B57-98AC-13E594EA7260}" destId="{588BDCAF-1991-49C1-9024-904E4661DDB6}" srcOrd="1" destOrd="0" presId="urn:microsoft.com/office/officeart/2005/8/layout/list1"/>
    <dgm:cxn modelId="{BBB3C747-DA79-405C-905D-6A1416504016}" type="presParOf" srcId="{E5B03B75-29A3-4CF8-A529-7BA935196715}" destId="{EA3AD5B9-1796-439E-9D61-5D6D804F20C0}" srcOrd="17" destOrd="0" presId="urn:microsoft.com/office/officeart/2005/8/layout/list1"/>
    <dgm:cxn modelId="{FD148669-F9EC-47A9-A2F7-605679CCB8B4}" type="presParOf" srcId="{E5B03B75-29A3-4CF8-A529-7BA935196715}" destId="{42AC92D3-9D4A-4688-A022-B48DA19B5248}" srcOrd="18" destOrd="0" presId="urn:microsoft.com/office/officeart/2005/8/layout/list1"/>
    <dgm:cxn modelId="{A2CC2F40-9903-40EE-9033-BF26D74DECAD}" type="presParOf" srcId="{E5B03B75-29A3-4CF8-A529-7BA935196715}" destId="{AF5FF81B-4E77-4DE3-8BB9-C2F294978C4B}" srcOrd="19" destOrd="0" presId="urn:microsoft.com/office/officeart/2005/8/layout/list1"/>
    <dgm:cxn modelId="{CC0DCE71-DB42-4209-83D0-32180D3BE3B3}" type="presParOf" srcId="{E5B03B75-29A3-4CF8-A529-7BA935196715}" destId="{2931EC5D-3E1E-49C9-811D-0130300119EF}" srcOrd="20" destOrd="0" presId="urn:microsoft.com/office/officeart/2005/8/layout/list1"/>
    <dgm:cxn modelId="{31926EDA-082B-4D19-9BFE-DAC43708EB4E}" type="presParOf" srcId="{2931EC5D-3E1E-49C9-811D-0130300119EF}" destId="{A0A40A63-7D67-4F57-8A9A-C4F1A8115E56}" srcOrd="0" destOrd="0" presId="urn:microsoft.com/office/officeart/2005/8/layout/list1"/>
    <dgm:cxn modelId="{07CF75E4-1C4D-4179-A1EF-E1AA6E2DF414}" type="presParOf" srcId="{2931EC5D-3E1E-49C9-811D-0130300119EF}" destId="{371EB078-B127-4EAE-8DC0-0DD29DF9F2D2}" srcOrd="1" destOrd="0" presId="urn:microsoft.com/office/officeart/2005/8/layout/list1"/>
    <dgm:cxn modelId="{33182CB1-4897-4B1A-BCE8-A2D48BCB5FD9}" type="presParOf" srcId="{E5B03B75-29A3-4CF8-A529-7BA935196715}" destId="{DC2A4F06-D7B7-4DA2-986A-FED1635B088C}" srcOrd="21" destOrd="0" presId="urn:microsoft.com/office/officeart/2005/8/layout/list1"/>
    <dgm:cxn modelId="{AB522236-9B0C-4BF3-ACC6-0F29775E8152}" type="presParOf" srcId="{E5B03B75-29A3-4CF8-A529-7BA935196715}" destId="{2863500A-D0CD-4F90-8A47-E3247ECBC1AC}" srcOrd="22" destOrd="0" presId="urn:microsoft.com/office/officeart/2005/8/layout/list1"/>
    <dgm:cxn modelId="{B3FA37E3-FC74-425B-BBB8-914DB46135CF}" type="presParOf" srcId="{E5B03B75-29A3-4CF8-A529-7BA935196715}" destId="{1089CE0E-2E2E-4BF5-8F95-DFFA511E1580}" srcOrd="23" destOrd="0" presId="urn:microsoft.com/office/officeart/2005/8/layout/list1"/>
    <dgm:cxn modelId="{0460E2E7-406F-4849-807A-10A061D18DF9}" type="presParOf" srcId="{E5B03B75-29A3-4CF8-A529-7BA935196715}" destId="{4A75EDC0-B839-4740-92FD-B0A026AEDCD0}" srcOrd="24" destOrd="0" presId="urn:microsoft.com/office/officeart/2005/8/layout/list1"/>
    <dgm:cxn modelId="{D82B6196-4FF5-40EC-9DD0-4944226ACDF1}" type="presParOf" srcId="{4A75EDC0-B839-4740-92FD-B0A026AEDCD0}" destId="{16583EE3-19E8-4546-97CF-1EF00C91450C}" srcOrd="0" destOrd="0" presId="urn:microsoft.com/office/officeart/2005/8/layout/list1"/>
    <dgm:cxn modelId="{A68DB725-388E-45A8-875A-575E775FBC15}" type="presParOf" srcId="{4A75EDC0-B839-4740-92FD-B0A026AEDCD0}" destId="{5A06D862-6DB1-4A93-85A0-F5AC60ADAC12}" srcOrd="1" destOrd="0" presId="urn:microsoft.com/office/officeart/2005/8/layout/list1"/>
    <dgm:cxn modelId="{67D2A0A1-AD5F-4A1B-BA74-F42E2D998490}" type="presParOf" srcId="{E5B03B75-29A3-4CF8-A529-7BA935196715}" destId="{C64341A8-FAB8-437F-ACBE-5E8BDF00A322}" srcOrd="25" destOrd="0" presId="urn:microsoft.com/office/officeart/2005/8/layout/list1"/>
    <dgm:cxn modelId="{30632A18-7BD8-4840-9387-5B9A1C7BD8A3}" type="presParOf" srcId="{E5B03B75-29A3-4CF8-A529-7BA935196715}" destId="{E59BB9A7-BA18-4913-9A5A-24E8B33A7CF5}" srcOrd="26" destOrd="0" presId="urn:microsoft.com/office/officeart/2005/8/layout/list1"/>
    <dgm:cxn modelId="{90D2570D-4500-453B-BE4A-21CD9583F3F3}" type="presParOf" srcId="{E5B03B75-29A3-4CF8-A529-7BA935196715}" destId="{126299E9-B6BA-4A66-8D5B-12E0DD28791F}" srcOrd="27" destOrd="0" presId="urn:microsoft.com/office/officeart/2005/8/layout/list1"/>
    <dgm:cxn modelId="{6DF1BFB7-494D-4AED-ACE3-972562F26E65}" type="presParOf" srcId="{E5B03B75-29A3-4CF8-A529-7BA935196715}" destId="{C8293D5D-2F25-4B95-87A6-C08EFF583B8F}" srcOrd="28" destOrd="0" presId="urn:microsoft.com/office/officeart/2005/8/layout/list1"/>
    <dgm:cxn modelId="{CB5CC3F9-3CB2-42A5-8472-91906EB4846F}" type="presParOf" srcId="{C8293D5D-2F25-4B95-87A6-C08EFF583B8F}" destId="{4AE7BF2C-6C61-4777-9FC8-9409970E64A9}" srcOrd="0" destOrd="0" presId="urn:microsoft.com/office/officeart/2005/8/layout/list1"/>
    <dgm:cxn modelId="{380849D4-86C9-4D45-BA86-2F060FFC9C6E}" type="presParOf" srcId="{C8293D5D-2F25-4B95-87A6-C08EFF583B8F}" destId="{06CC0CD1-213D-4467-AC9E-F5216649E74A}" srcOrd="1" destOrd="0" presId="urn:microsoft.com/office/officeart/2005/8/layout/list1"/>
    <dgm:cxn modelId="{9E893681-D277-4002-9873-7CA7C60EB817}" type="presParOf" srcId="{E5B03B75-29A3-4CF8-A529-7BA935196715}" destId="{8E833CF9-04E3-42A3-9964-766D8846FB91}" srcOrd="29" destOrd="0" presId="urn:microsoft.com/office/officeart/2005/8/layout/list1"/>
    <dgm:cxn modelId="{E7F94073-EE26-4421-AFCF-368A73BE1411}" type="presParOf" srcId="{E5B03B75-29A3-4CF8-A529-7BA935196715}" destId="{281ADA06-9F61-4F7A-8A07-5FEBA3E5F92F}" srcOrd="30" destOrd="0" presId="urn:microsoft.com/office/officeart/2005/8/layout/list1"/>
    <dgm:cxn modelId="{1DAE65C8-C06D-45D3-B635-A77B7E4901AF}" type="presParOf" srcId="{E5B03B75-29A3-4CF8-A529-7BA935196715}" destId="{97FC996E-F4A1-4665-9A65-1CFE1B0FFBFB}" srcOrd="31" destOrd="0" presId="urn:microsoft.com/office/officeart/2005/8/layout/list1"/>
    <dgm:cxn modelId="{3C8406ED-76B9-4EB7-9FAF-A3B4F20FD4F3}" type="presParOf" srcId="{E5B03B75-29A3-4CF8-A529-7BA935196715}" destId="{DDF38D49-0091-4F22-B6F9-775062D73ACA}" srcOrd="32" destOrd="0" presId="urn:microsoft.com/office/officeart/2005/8/layout/list1"/>
    <dgm:cxn modelId="{744D25E2-B4FA-4CF9-9E9F-38D3F5A95B07}" type="presParOf" srcId="{DDF38D49-0091-4F22-B6F9-775062D73ACA}" destId="{63D2D49D-E435-476D-A38A-ACA4D390BE05}" srcOrd="0" destOrd="0" presId="urn:microsoft.com/office/officeart/2005/8/layout/list1"/>
    <dgm:cxn modelId="{2A56D4E6-BE6C-4DC0-A037-8DDA2FA99067}" type="presParOf" srcId="{DDF38D49-0091-4F22-B6F9-775062D73ACA}" destId="{CBAEA876-C8B0-418C-858D-FCBDA5CD53D2}" srcOrd="1" destOrd="0" presId="urn:microsoft.com/office/officeart/2005/8/layout/list1"/>
    <dgm:cxn modelId="{A4349552-A6B3-459E-A78D-310F2282C39C}" type="presParOf" srcId="{E5B03B75-29A3-4CF8-A529-7BA935196715}" destId="{0D6FB830-BDB0-4B48-A3F0-C3968B27F651}" srcOrd="33" destOrd="0" presId="urn:microsoft.com/office/officeart/2005/8/layout/list1"/>
    <dgm:cxn modelId="{A55D797F-C850-4CBF-893C-B957D94212BD}" type="presParOf" srcId="{E5B03B75-29A3-4CF8-A529-7BA935196715}" destId="{AC6D2779-EB47-4322-BE0E-482487DDAA47}" srcOrd="3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8DFFBB-5054-412B-B513-B8BA31713DDA}">
      <dsp:nvSpPr>
        <dsp:cNvPr id="0" name=""/>
        <dsp:cNvSpPr/>
      </dsp:nvSpPr>
      <dsp:spPr>
        <a:xfrm>
          <a:off x="1953914" y="529294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F0E535-8181-4C64-9653-83F3DA105909}">
      <dsp:nvSpPr>
        <dsp:cNvPr id="0" name=""/>
        <dsp:cNvSpPr/>
      </dsp:nvSpPr>
      <dsp:spPr>
        <a:xfrm>
          <a:off x="765914" y="2943510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Stephen Lucas</a:t>
          </a:r>
        </a:p>
      </dsp:txBody>
      <dsp:txXfrm>
        <a:off x="765914" y="2943510"/>
        <a:ext cx="4320000" cy="720000"/>
      </dsp:txXfrm>
    </dsp:sp>
    <dsp:sp modelId="{52FA5C4E-2ADD-4578-8A54-C154966998A7}">
      <dsp:nvSpPr>
        <dsp:cNvPr id="0" name=""/>
        <dsp:cNvSpPr/>
      </dsp:nvSpPr>
      <dsp:spPr>
        <a:xfrm>
          <a:off x="7029914" y="529294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392330-AEBB-40AB-BEFB-C04DD3F601F7}">
      <dsp:nvSpPr>
        <dsp:cNvPr id="0" name=""/>
        <dsp:cNvSpPr/>
      </dsp:nvSpPr>
      <dsp:spPr>
        <a:xfrm>
          <a:off x="5841914" y="2943510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hlinkClick xmlns:r="http://schemas.openxmlformats.org/officeDocument/2006/relationships" r:id="rId5"/>
            </a:rPr>
            <a:t>Stephenlucas600@gmail.com</a:t>
          </a:r>
          <a:endParaRPr lang="en-US" sz="2800" kern="1200"/>
        </a:p>
      </dsp:txBody>
      <dsp:txXfrm>
        <a:off x="5841914" y="2943510"/>
        <a:ext cx="432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C2BC32-17AC-466E-97D1-B158CD3D7A7C}">
      <dsp:nvSpPr>
        <dsp:cNvPr id="0" name=""/>
        <dsp:cNvSpPr/>
      </dsp:nvSpPr>
      <dsp:spPr>
        <a:xfrm>
          <a:off x="0" y="341490"/>
          <a:ext cx="6900512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45DB20-F9A2-453D-BBF7-3BCD4702F493}">
      <dsp:nvSpPr>
        <dsp:cNvPr id="0" name=""/>
        <dsp:cNvSpPr/>
      </dsp:nvSpPr>
      <dsp:spPr>
        <a:xfrm>
          <a:off x="345025" y="149610"/>
          <a:ext cx="4830358" cy="3837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Objective</a:t>
          </a:r>
        </a:p>
      </dsp:txBody>
      <dsp:txXfrm>
        <a:off x="363759" y="168344"/>
        <a:ext cx="4792890" cy="346292"/>
      </dsp:txXfrm>
    </dsp:sp>
    <dsp:sp modelId="{D8EA5422-B2D1-474D-B445-DD1B59FA5A6A}">
      <dsp:nvSpPr>
        <dsp:cNvPr id="0" name=""/>
        <dsp:cNvSpPr/>
      </dsp:nvSpPr>
      <dsp:spPr>
        <a:xfrm>
          <a:off x="0" y="931170"/>
          <a:ext cx="6900512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844818"/>
              <a:satOff val="-2177"/>
              <a:lumOff val="-14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7BCB8B-E2FE-4C93-9767-C4A475A00979}">
      <dsp:nvSpPr>
        <dsp:cNvPr id="0" name=""/>
        <dsp:cNvSpPr/>
      </dsp:nvSpPr>
      <dsp:spPr>
        <a:xfrm>
          <a:off x="345025" y="739290"/>
          <a:ext cx="4830358" cy="383760"/>
        </a:xfrm>
        <a:prstGeom prst="roundRect">
          <a:avLst/>
        </a:prstGeom>
        <a:solidFill>
          <a:schemeClr val="accent5">
            <a:hueOff val="-844818"/>
            <a:satOff val="-2177"/>
            <a:lumOff val="-1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Findings</a:t>
          </a:r>
        </a:p>
      </dsp:txBody>
      <dsp:txXfrm>
        <a:off x="363759" y="758024"/>
        <a:ext cx="4792890" cy="346292"/>
      </dsp:txXfrm>
    </dsp:sp>
    <dsp:sp modelId="{774EFDBF-1A1C-4F6A-B523-089533A40702}">
      <dsp:nvSpPr>
        <dsp:cNvPr id="0" name=""/>
        <dsp:cNvSpPr/>
      </dsp:nvSpPr>
      <dsp:spPr>
        <a:xfrm>
          <a:off x="0" y="1520850"/>
          <a:ext cx="6900512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1689636"/>
              <a:satOff val="-4355"/>
              <a:lumOff val="-294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C164C6-59BE-42C5-B5F0-381B90D5A463}">
      <dsp:nvSpPr>
        <dsp:cNvPr id="0" name=""/>
        <dsp:cNvSpPr/>
      </dsp:nvSpPr>
      <dsp:spPr>
        <a:xfrm>
          <a:off x="345025" y="1328970"/>
          <a:ext cx="4830358" cy="383760"/>
        </a:xfrm>
        <a:prstGeom prst="roundRect">
          <a:avLst/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Regional Profits by Category</a:t>
          </a:r>
        </a:p>
      </dsp:txBody>
      <dsp:txXfrm>
        <a:off x="363759" y="1347704"/>
        <a:ext cx="4792890" cy="346292"/>
      </dsp:txXfrm>
    </dsp:sp>
    <dsp:sp modelId="{ECD8A083-F54B-4A8F-ACEF-863966BE2063}">
      <dsp:nvSpPr>
        <dsp:cNvPr id="0" name=""/>
        <dsp:cNvSpPr/>
      </dsp:nvSpPr>
      <dsp:spPr>
        <a:xfrm>
          <a:off x="0" y="2110530"/>
          <a:ext cx="6900512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2534453"/>
              <a:satOff val="-6532"/>
              <a:lumOff val="-441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D958E0-0F83-4085-A49F-31E66CB8BDAD}">
      <dsp:nvSpPr>
        <dsp:cNvPr id="0" name=""/>
        <dsp:cNvSpPr/>
      </dsp:nvSpPr>
      <dsp:spPr>
        <a:xfrm>
          <a:off x="345025" y="1918650"/>
          <a:ext cx="4830358" cy="383760"/>
        </a:xfrm>
        <a:prstGeom prst="roundRect">
          <a:avLst/>
        </a:prstGeom>
        <a:solidFill>
          <a:schemeClr val="accent5">
            <a:hueOff val="-2534453"/>
            <a:satOff val="-6532"/>
            <a:lumOff val="-4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Yearly Profits by Category</a:t>
          </a:r>
        </a:p>
      </dsp:txBody>
      <dsp:txXfrm>
        <a:off x="363759" y="1937384"/>
        <a:ext cx="4792890" cy="346292"/>
      </dsp:txXfrm>
    </dsp:sp>
    <dsp:sp modelId="{42AC92D3-9D4A-4688-A022-B48DA19B5248}">
      <dsp:nvSpPr>
        <dsp:cNvPr id="0" name=""/>
        <dsp:cNvSpPr/>
      </dsp:nvSpPr>
      <dsp:spPr>
        <a:xfrm>
          <a:off x="0" y="2700210"/>
          <a:ext cx="6900512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8BDCAF-1991-49C1-9024-904E4661DDB6}">
      <dsp:nvSpPr>
        <dsp:cNvPr id="0" name=""/>
        <dsp:cNvSpPr/>
      </dsp:nvSpPr>
      <dsp:spPr>
        <a:xfrm>
          <a:off x="345025" y="2508330"/>
          <a:ext cx="4830358" cy="38376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Total Sales and Profits by Sub-Category</a:t>
          </a:r>
        </a:p>
      </dsp:txBody>
      <dsp:txXfrm>
        <a:off x="363759" y="2527064"/>
        <a:ext cx="4792890" cy="346292"/>
      </dsp:txXfrm>
    </dsp:sp>
    <dsp:sp modelId="{2863500A-D0CD-4F90-8A47-E3247ECBC1AC}">
      <dsp:nvSpPr>
        <dsp:cNvPr id="0" name=""/>
        <dsp:cNvSpPr/>
      </dsp:nvSpPr>
      <dsp:spPr>
        <a:xfrm>
          <a:off x="0" y="3289890"/>
          <a:ext cx="6900512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4224089"/>
              <a:satOff val="-10887"/>
              <a:lumOff val="-735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1EB078-B127-4EAE-8DC0-0DD29DF9F2D2}">
      <dsp:nvSpPr>
        <dsp:cNvPr id="0" name=""/>
        <dsp:cNvSpPr/>
      </dsp:nvSpPr>
      <dsp:spPr>
        <a:xfrm>
          <a:off x="345025" y="3098010"/>
          <a:ext cx="4830358" cy="383760"/>
        </a:xfrm>
        <a:prstGeom prst="roundRect">
          <a:avLst/>
        </a:prstGeom>
        <a:solidFill>
          <a:schemeClr val="accent5">
            <a:hueOff val="-4224089"/>
            <a:satOff val="-10887"/>
            <a:lumOff val="-7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Regional Profits by Sub-Category</a:t>
          </a:r>
        </a:p>
      </dsp:txBody>
      <dsp:txXfrm>
        <a:off x="363759" y="3116744"/>
        <a:ext cx="4792890" cy="346292"/>
      </dsp:txXfrm>
    </dsp:sp>
    <dsp:sp modelId="{E59BB9A7-BA18-4913-9A5A-24E8B33A7CF5}">
      <dsp:nvSpPr>
        <dsp:cNvPr id="0" name=""/>
        <dsp:cNvSpPr/>
      </dsp:nvSpPr>
      <dsp:spPr>
        <a:xfrm>
          <a:off x="0" y="3879570"/>
          <a:ext cx="6900512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5068907"/>
              <a:satOff val="-13064"/>
              <a:lumOff val="-882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06D862-6DB1-4A93-85A0-F5AC60ADAC12}">
      <dsp:nvSpPr>
        <dsp:cNvPr id="0" name=""/>
        <dsp:cNvSpPr/>
      </dsp:nvSpPr>
      <dsp:spPr>
        <a:xfrm>
          <a:off x="345025" y="3687690"/>
          <a:ext cx="4830358" cy="383760"/>
        </a:xfrm>
        <a:prstGeom prst="roundRect">
          <a:avLst/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Yearly Profits by Sub-Category</a:t>
          </a:r>
        </a:p>
      </dsp:txBody>
      <dsp:txXfrm>
        <a:off x="363759" y="3706424"/>
        <a:ext cx="4792890" cy="346292"/>
      </dsp:txXfrm>
    </dsp:sp>
    <dsp:sp modelId="{281ADA06-9F61-4F7A-8A07-5FEBA3E5F92F}">
      <dsp:nvSpPr>
        <dsp:cNvPr id="0" name=""/>
        <dsp:cNvSpPr/>
      </dsp:nvSpPr>
      <dsp:spPr>
        <a:xfrm>
          <a:off x="0" y="4469250"/>
          <a:ext cx="6900512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5913725"/>
              <a:satOff val="-15242"/>
              <a:lumOff val="-1029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CC0CD1-213D-4467-AC9E-F5216649E74A}">
      <dsp:nvSpPr>
        <dsp:cNvPr id="0" name=""/>
        <dsp:cNvSpPr/>
      </dsp:nvSpPr>
      <dsp:spPr>
        <a:xfrm>
          <a:off x="345025" y="4277370"/>
          <a:ext cx="4830358" cy="383760"/>
        </a:xfrm>
        <a:prstGeom prst="roundRect">
          <a:avLst/>
        </a:prstGeom>
        <a:solidFill>
          <a:schemeClr val="accent5">
            <a:hueOff val="-5913725"/>
            <a:satOff val="-15242"/>
            <a:lumOff val="-1029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Average Sub-Category Profits by Discount</a:t>
          </a:r>
        </a:p>
      </dsp:txBody>
      <dsp:txXfrm>
        <a:off x="363759" y="4296104"/>
        <a:ext cx="4792890" cy="346292"/>
      </dsp:txXfrm>
    </dsp:sp>
    <dsp:sp modelId="{AC6D2779-EB47-4322-BE0E-482487DDAA47}">
      <dsp:nvSpPr>
        <dsp:cNvPr id="0" name=""/>
        <dsp:cNvSpPr/>
      </dsp:nvSpPr>
      <dsp:spPr>
        <a:xfrm>
          <a:off x="0" y="5058930"/>
          <a:ext cx="6900512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AEA876-C8B0-418C-858D-FCBDA5CD53D2}">
      <dsp:nvSpPr>
        <dsp:cNvPr id="0" name=""/>
        <dsp:cNvSpPr/>
      </dsp:nvSpPr>
      <dsp:spPr>
        <a:xfrm>
          <a:off x="345025" y="4867050"/>
          <a:ext cx="4830358" cy="38376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Conclusion</a:t>
          </a:r>
        </a:p>
      </dsp:txBody>
      <dsp:txXfrm>
        <a:off x="363759" y="4885784"/>
        <a:ext cx="4792890" cy="3462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BDEA8-7923-1776-289B-250888B558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24040C-1777-76F4-B1D4-8072AC47AF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14307-21B9-40F8-427F-DE5E51E79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02887-5259-46DE-8D71-A60363EEEE4D}" type="datetimeFigureOut">
              <a:rPr lang="en-US" smtClean="0"/>
              <a:t>7/5/2023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450BF0-3EB2-A210-9A1D-8A19F968E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24F51-6F23-DF95-CE22-266F990A5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14228-F6BC-471E-83FC-0B615641F7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252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58B90-98DC-13F2-BB5F-97456A2E0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80D96D-8104-FDD0-A33B-0132F86E50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163889-36B5-08A7-05C3-3D1F0D4A1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02887-5259-46DE-8D71-A60363EEEE4D}" type="datetimeFigureOut">
              <a:rPr lang="en-US" smtClean="0"/>
              <a:t>7/5/2023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667148-83B8-B226-DA43-B2C470A03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EC2A5-D236-888D-C4B1-6A0A6BB2D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14228-F6BC-471E-83FC-0B615641F7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455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4E9EC0-AF24-A4C0-72C4-CCB4F6EB8F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453DFE-AB58-E666-A481-ECA556D7BC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189045-DB1B-DAF5-8278-360AF860A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02887-5259-46DE-8D71-A60363EEEE4D}" type="datetimeFigureOut">
              <a:rPr lang="en-US" smtClean="0"/>
              <a:t>7/5/2023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2B186E-441B-1FF0-5E66-03FBBBA57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8A1764-E00B-E71A-69C8-9BDC78562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14228-F6BC-471E-83FC-0B615641F7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313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44E63-682C-E25C-E134-86D71E5F0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4F017-5D14-94A0-4BC6-6F5632897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3A1874-924D-095A-E2AA-79512E5EF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02887-5259-46DE-8D71-A60363EEEE4D}" type="datetimeFigureOut">
              <a:rPr lang="en-US" smtClean="0"/>
              <a:t>7/5/2023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FEA41-CCCD-47BD-4D7E-D37C67483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7EC473-B9CB-D27A-C266-46185243C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14228-F6BC-471E-83FC-0B615641F7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955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62847-B02B-1CF1-9B31-B48A03E20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F7882-8C33-614B-3462-A7DF223EA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77F304-AFD1-18FE-6848-8D6A831D2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02887-5259-46DE-8D71-A60363EEEE4D}" type="datetimeFigureOut">
              <a:rPr lang="en-US" smtClean="0"/>
              <a:t>7/5/2023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422392-8B4B-7B52-E759-159E247D2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ECFDB3-6ED3-98D9-1BCE-B58A6E246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14228-F6BC-471E-83FC-0B615641F7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381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9E450-3979-B446-32F2-427870792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46021-952B-9C87-38F9-ABBACD1139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7B7F81-7F5B-5555-E782-6C313CACF4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B22D89-6AF8-8529-4062-9B6AA083C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02887-5259-46DE-8D71-A60363EEEE4D}" type="datetimeFigureOut">
              <a:rPr lang="en-US" smtClean="0"/>
              <a:t>7/5/2023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39AAB5-CA2C-6501-6711-474C2CAEB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ABBE5B-CB22-6C6F-8805-38D76A936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14228-F6BC-471E-83FC-0B615641F7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405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383E1-83C4-C484-8EE4-9C52AF30B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5A1C3B-23CB-AA4F-83F9-CB4A8D56E1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9C79CB-FA55-96D5-BB2E-37D6645138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C69F27-B600-A33D-C04C-793047D210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716F97-8BAE-5035-2DAF-6C67D20B6B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35B335-7F6B-78C8-0E7B-8ACAF56C9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02887-5259-46DE-8D71-A60363EEEE4D}" type="datetimeFigureOut">
              <a:rPr lang="en-US" smtClean="0"/>
              <a:t>7/5/2023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9B4C11-9D67-B1B2-F21D-43E9C4C2D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BD7758-8646-5CD8-D7AC-C7503E3A0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14228-F6BC-471E-83FC-0B615641F7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703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670E8-1B47-AFFC-27D7-17D1245C8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DD76E2-5C7E-13B5-8E3A-3D040BA05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02887-5259-46DE-8D71-A60363EEEE4D}" type="datetimeFigureOut">
              <a:rPr lang="en-US" smtClean="0"/>
              <a:t>7/5/2023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912234-3A2F-9B20-E0BD-5FA9F2440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37058D-FBB5-2209-25C6-77037A1CA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14228-F6BC-471E-83FC-0B615641F7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940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285D76-4E02-DC19-07F1-6931DEE93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02887-5259-46DE-8D71-A60363EEEE4D}" type="datetimeFigureOut">
              <a:rPr lang="en-US" smtClean="0"/>
              <a:t>7/5/2023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6CAFBE-6CAB-A6E0-9868-17AB55D59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7D0FF2-61D4-5E07-C094-13F526D5B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14228-F6BC-471E-83FC-0B615641F7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683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B3E84-2860-02F0-9E35-85B0EECA4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DE73E-CA09-C4FB-75DC-B8A28EC4F5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9E0716-E5EE-DE29-ED87-6E1E982350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450389-C257-7696-337F-5D4A3E0EE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02887-5259-46DE-8D71-A60363EEEE4D}" type="datetimeFigureOut">
              <a:rPr lang="en-US" smtClean="0"/>
              <a:t>7/5/2023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4AD99F-8C96-B9B5-6000-B17B4C237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D0E5F0-1019-E453-B3CB-BD51C0840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14228-F6BC-471E-83FC-0B615641F7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999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6B24E-08A9-7EEA-6370-5DD4CFBD4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116D39-136D-E127-21AC-35546184AB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BA0A4E-975D-0F29-F267-8AA2793445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731595-C543-5439-FC99-350630B20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02887-5259-46DE-8D71-A60363EEEE4D}" type="datetimeFigureOut">
              <a:rPr lang="en-US" smtClean="0"/>
              <a:t>7/5/2023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7F0A91-301A-0269-25F5-6AFFFD7D1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0388B1-CF8E-C17A-0D76-E4F0C8D72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14228-F6BC-471E-83FC-0B615641F7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201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47A2AC-816E-6996-9760-50391596B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4DEAB5-95C1-A95B-EBEC-93D450413F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36ABC-9E44-F704-86B4-6B8D180C9D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802887-5259-46DE-8D71-A60363EEEE4D}" type="datetimeFigureOut">
              <a:rPr lang="en-US" smtClean="0"/>
              <a:t>7/5/2023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AC3B2-3B7C-676F-4928-DF326AE764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AC4D0-F7A9-1390-D6B6-FAF436F31E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414228-F6BC-471E-83FC-0B615641F7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698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7C044D-C61E-E965-8C9C-27515755EF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7762" y="640080"/>
            <a:ext cx="6251110" cy="3566160"/>
          </a:xfrm>
        </p:spPr>
        <p:txBody>
          <a:bodyPr anchor="b">
            <a:normAutofit/>
          </a:bodyPr>
          <a:lstStyle/>
          <a:p>
            <a:pPr algn="l"/>
            <a:r>
              <a:rPr lang="en-US" sz="5400"/>
              <a:t>Superstore Profits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8D5116-CE3C-D3E6-9A3D-8A22E9B5E4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97760" y="4636008"/>
            <a:ext cx="6251111" cy="1572768"/>
          </a:xfrm>
        </p:spPr>
        <p:txBody>
          <a:bodyPr>
            <a:normAutofit/>
          </a:bodyPr>
          <a:lstStyle/>
          <a:p>
            <a:pPr algn="l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7A2A3F-C663-98F5-B7DF-58763637CF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391" r="6334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782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A56332-723B-43CC-0C81-424BF977C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Yearly Profits by Sub-Category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B4710-893B-642A-B4B2-A5B99B1178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41729" y="2112579"/>
            <a:ext cx="4992818" cy="4192805"/>
          </a:xfrm>
        </p:spPr>
        <p:txBody>
          <a:bodyPr/>
          <a:lstStyle/>
          <a:p>
            <a:pPr marL="219456" indent="-219456" defTabSz="877824">
              <a:spcBef>
                <a:spcPts val="960"/>
              </a:spcBef>
            </a:pPr>
            <a:r>
              <a:rPr lang="en-US" sz="268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broken down by year, Tables consistently return a net loss.</a:t>
            </a:r>
            <a:endParaRPr lang="en-US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4F37459-3991-456E-810F-C671340F461C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490755807"/>
              </p:ext>
            </p:extLst>
          </p:nvPr>
        </p:nvGraphicFramePr>
        <p:xfrm>
          <a:off x="6181394" y="2112579"/>
          <a:ext cx="4992818" cy="41928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698680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6C9832-C85F-E5F6-E311-FF016D3D5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3515" y="715379"/>
            <a:ext cx="10176151" cy="10975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Average Sub-Category Profits by Discount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444D337-4D9F-40A8-BA84-C0BFA7A8A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1962"/>
            <a:ext cx="12191998" cy="46177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0478D1D-B50E-41C8-8A55-36A53D449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1962"/>
            <a:ext cx="4076698" cy="464399"/>
          </a:xfrm>
          <a:prstGeom prst="rect">
            <a:avLst/>
          </a:prstGeom>
          <a:gradFill>
            <a:gsLst>
              <a:gs pos="0">
                <a:srgbClr val="000000">
                  <a:alpha val="46000"/>
                </a:srgbClr>
              </a:gs>
              <a:gs pos="99000">
                <a:schemeClr val="accent1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515E5862-AEC8-9DC1-B7FC-AA2962ED1D9C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396066139"/>
              </p:ext>
            </p:extLst>
          </p:nvPr>
        </p:nvGraphicFramePr>
        <p:xfrm>
          <a:off x="5942538" y="1908550"/>
          <a:ext cx="5739099" cy="41148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CE79A9C-3D91-91CC-412E-54954B39C6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61845" y="2103429"/>
            <a:ext cx="4480694" cy="3762740"/>
          </a:xfrm>
        </p:spPr>
        <p:txBody>
          <a:bodyPr>
            <a:normAutofit/>
          </a:bodyPr>
          <a:lstStyle/>
          <a:p>
            <a:pPr marL="196596" indent="-196596" defTabSz="786384">
              <a:spcBef>
                <a:spcPts val="860"/>
              </a:spcBef>
            </a:pPr>
            <a:r>
              <a: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looking at the average profit made after applying a discount percentage, anything that was 30% or higher except for two outliers (Copiers at 40% and Machines at 30%) results in an average profit loss.</a:t>
            </a:r>
          </a:p>
          <a:p>
            <a:pPr marL="196596" indent="-196596" defTabSz="786384">
              <a:spcBef>
                <a:spcPts val="860"/>
              </a:spcBef>
            </a:pPr>
            <a:r>
              <a: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you remember Machines' low profits, you see a relationship between giving out high discounts that can result in low-profit returns.</a:t>
            </a:r>
          </a:p>
          <a:p>
            <a:pPr marL="196596" indent="-196596" defTabSz="786384">
              <a:spcBef>
                <a:spcPts val="860"/>
              </a:spcBef>
            </a:pPr>
            <a:r>
              <a: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Tables and Bookcases are less clear to see as they give out a wider variety of discounts, but clear that a high discount results in losing money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4183439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5E04AE-B0EE-0B87-933B-58950F356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 dirty="0"/>
              <a:t>Conclusions</a:t>
            </a: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99101-EE00-DF3C-F21C-6E208B0976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US" sz="2200"/>
              <a:t>In conclusion giving out discounts of 30% or higher is not recommend as it results in Profit lose as expensive exceed the sales made.</a:t>
            </a:r>
          </a:p>
        </p:txBody>
      </p:sp>
      <p:pic>
        <p:nvPicPr>
          <p:cNvPr id="5" name="Picture 4" descr="Graph on document with pen">
            <a:extLst>
              <a:ext uri="{FF2B5EF4-FFF2-40B4-BE49-F238E27FC236}">
                <a16:creationId xmlns:a16="http://schemas.microsoft.com/office/drawing/2014/main" id="{D11AB326-C9CC-0C91-79CA-DD48F7E615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385" r="9662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6271306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4665902-3475-1640-EFC9-8C1A7CD5B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338" y="640080"/>
            <a:ext cx="3734014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Questions?</a:t>
            </a:r>
          </a:p>
        </p:txBody>
      </p:sp>
      <p:sp>
        <p:nvSpPr>
          <p:cNvPr id="15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5" descr="Question marks in a line and one question mark is lit">
            <a:extLst>
              <a:ext uri="{FF2B5EF4-FFF2-40B4-BE49-F238E27FC236}">
                <a16:creationId xmlns:a16="http://schemas.microsoft.com/office/drawing/2014/main" id="{FE38BC30-E7F9-9526-479E-DAA90E76A3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047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882868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E37170F-5075-92D7-5A1D-34101E875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293338"/>
            <a:ext cx="9144000" cy="327459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2888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920CA4-3305-E556-8289-7893CF791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About Me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5112CDD-64A0-0C22-9D12-2F2F2BA0BD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2466168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23782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25A8C7-A777-1D33-78FA-7B09B5C76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5400"/>
              <a:t>Overview</a:t>
            </a:r>
          </a:p>
        </p:txBody>
      </p:sp>
      <p:sp>
        <p:nvSpPr>
          <p:cNvPr id="22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4822DD7-5361-D282-AE25-EE7B9AC930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9532153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61276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89701-87A2-559D-4309-594DDFB13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Objective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0E40C-D137-C396-3DA2-D9536F51E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3" y="1526033"/>
            <a:ext cx="5536397" cy="3935281"/>
          </a:xfrm>
        </p:spPr>
        <p:txBody>
          <a:bodyPr>
            <a:normAutofit/>
          </a:bodyPr>
          <a:lstStyle/>
          <a:p>
            <a:r>
              <a:rPr lang="en-US" dirty="0"/>
              <a:t>Help the superstore owners develop a new marketing plan and earn the highest profits possible across customers and locations.</a:t>
            </a:r>
          </a:p>
        </p:txBody>
      </p:sp>
    </p:spTree>
    <p:extLst>
      <p:ext uri="{BB962C8B-B14F-4D97-AF65-F5344CB8AC3E}">
        <p14:creationId xmlns:p14="http://schemas.microsoft.com/office/powerpoint/2010/main" val="1516348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7D9396-36F8-0DF2-7508-21160BA54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US" sz="5400"/>
              <a:t>Findings</a:t>
            </a:r>
          </a:p>
        </p:txBody>
      </p:sp>
      <p:pic>
        <p:nvPicPr>
          <p:cNvPr id="5" name="Picture 4" descr="Antique cash register keys">
            <a:extLst>
              <a:ext uri="{FF2B5EF4-FFF2-40B4-BE49-F238E27FC236}">
                <a16:creationId xmlns:a16="http://schemas.microsoft.com/office/drawing/2014/main" id="{385E9B2D-5858-C2E0-B8F3-3D20A62772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738" r="2910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90B61-DA65-5E7B-D676-EFAE48B20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r>
              <a:rPr lang="en-US" sz="2200" dirty="0"/>
              <a:t>Furniture is the least Profiting Category by far.</a:t>
            </a:r>
          </a:p>
          <a:p>
            <a:r>
              <a:rPr lang="en-US" sz="2200" dirty="0"/>
              <a:t>Phones and Chairs are the products with the most sales, but Copiers are the most profitable, followed by phones and Accessories, with Tables having the highest net losses.</a:t>
            </a:r>
          </a:p>
          <a:p>
            <a:r>
              <a:rPr lang="en-US" sz="2200" dirty="0"/>
              <a:t>Except for Copiers and Machines, discounts of 30% or more have resulted in a net profit loss.</a:t>
            </a:r>
          </a:p>
        </p:txBody>
      </p:sp>
    </p:spTree>
    <p:extLst>
      <p:ext uri="{BB962C8B-B14F-4D97-AF65-F5344CB8AC3E}">
        <p14:creationId xmlns:p14="http://schemas.microsoft.com/office/powerpoint/2010/main" val="3419464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5597A7-D339-6CC5-5763-B8A9E5E56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34644"/>
            <a:ext cx="10509504" cy="107691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Regional Profits by Category </a:t>
            </a: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3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D10DFE73-C692-8011-B760-AC832B9318F1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000374046"/>
              </p:ext>
            </p:extLst>
          </p:nvPr>
        </p:nvGraphicFramePr>
        <p:xfrm>
          <a:off x="838200" y="1893672"/>
          <a:ext cx="5330021" cy="4222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2DD857-D57E-DDD5-04D9-92DD9A6BD1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6120" y="1893672"/>
            <a:ext cx="5028536" cy="4222800"/>
          </a:xfrm>
        </p:spPr>
        <p:txBody>
          <a:bodyPr/>
          <a:lstStyle/>
          <a:p>
            <a:pPr marL="221742" indent="-221742" defTabSz="886968">
              <a:spcBef>
                <a:spcPts val="970"/>
              </a:spcBef>
            </a:pPr>
            <a:r>
              <a:rPr lang="en-US" sz="2716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Region, Furniture is the least profiting Category, with even profit lost in Central.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511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5178" y="643466"/>
            <a:ext cx="9901643" cy="55710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B5B423A-57CC-4C58-AA26-8E2E862B0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5179" y="643467"/>
            <a:ext cx="4238026" cy="3245140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0407AC-8025-C92A-F22D-28525F1EB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6086" y="1190800"/>
            <a:ext cx="2616020" cy="1646809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740664"/>
            <a:r>
              <a:rPr lang="en-US" sz="3726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Yearly Profits by Category</a:t>
            </a:r>
            <a:endParaRPr lang="en-US" sz="46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68FA2-46BE-14AB-BE3E-19E0369DC9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15991" y="4261138"/>
            <a:ext cx="3791323" cy="1953395"/>
          </a:xfrm>
        </p:spPr>
        <p:txBody>
          <a:bodyPr>
            <a:normAutofit/>
          </a:bodyPr>
          <a:lstStyle/>
          <a:p>
            <a:pPr marL="101841" indent="-101841" defTabSz="407365">
              <a:spcBef>
                <a:spcPts val="446"/>
              </a:spcBef>
            </a:pPr>
            <a:r>
              <a:rPr lang="en-US" sz="1800" kern="1200" dirty="0">
                <a:solidFill>
                  <a:schemeClr val="tx1"/>
                </a:solidFill>
              </a:rPr>
              <a:t>Breaking it down by year, from 2011 to 2014, Furniture also had been recorded as the lowest profiting Category.  </a:t>
            </a:r>
            <a:endParaRPr lang="en-US" sz="1800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FAA899B-51BD-C399-EEB8-BEED0E7668FE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048080339"/>
              </p:ext>
            </p:extLst>
          </p:nvPr>
        </p:nvGraphicFramePr>
        <p:xfrm>
          <a:off x="6808797" y="2413078"/>
          <a:ext cx="3559592" cy="32451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17518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17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19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21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23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6A4C5F-A785-A416-D5FF-FF96A1DBA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Total Sales and Profits by Sub-Category</a:t>
            </a:r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CED50089-BABF-E4F1-7CCC-902CC897D4A9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343315850"/>
              </p:ext>
            </p:extLst>
          </p:nvPr>
        </p:nvGraphicFramePr>
        <p:xfrm>
          <a:off x="776273" y="2112579"/>
          <a:ext cx="5597152" cy="41928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DBC42E5-33DC-EB1E-B01E-31C0928D0B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46849" y="2112579"/>
            <a:ext cx="4992818" cy="4192805"/>
          </a:xfrm>
        </p:spPr>
        <p:txBody>
          <a:bodyPr>
            <a:normAutofit/>
          </a:bodyPr>
          <a:lstStyle/>
          <a:p>
            <a:pPr marL="219456" indent="-219456" defTabSz="877824">
              <a:spcBef>
                <a:spcPts val="960"/>
              </a:spcBef>
            </a:pP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Despite having the 2nd and 4th highest sales in Chairs and Tables, the least-selling sub-category in Furniture sells more than the bottom 5. Furniture has the lowest profits and the top 2 highest profit losses in the form of tables and bookcases despite having average total sales.</a:t>
            </a:r>
          </a:p>
          <a:p>
            <a:pPr marL="219456" indent="-219456" defTabSz="877824">
              <a:spcBef>
                <a:spcPts val="960"/>
              </a:spcBef>
            </a:pP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Remember for later, despite having decent sales, Machines had some of the lowest profits for being Technology.</a:t>
            </a:r>
          </a:p>
          <a:p>
            <a:pPr marL="0" indent="0">
              <a:buNone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3886613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BE2342-CD0F-0B85-AFA1-E1D11DEAA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Regional Profits by Sub-Category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5B77EED-44F4-4003-8C1D-05E314436728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256611349"/>
              </p:ext>
            </p:extLst>
          </p:nvPr>
        </p:nvGraphicFramePr>
        <p:xfrm>
          <a:off x="4704122" y="2112579"/>
          <a:ext cx="7225608" cy="41928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347ADB5-9C2A-74A7-F361-9B22D256F9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80049" y="2309397"/>
            <a:ext cx="4524072" cy="3799167"/>
          </a:xfrm>
        </p:spPr>
        <p:txBody>
          <a:bodyPr/>
          <a:lstStyle/>
          <a:p>
            <a:pPr marL="198882" indent="-198882" defTabSz="795528">
              <a:spcBef>
                <a:spcPts val="870"/>
              </a:spcBef>
            </a:pPr>
            <a:r>
              <a:rPr lang="en-US" sz="2436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check if losses were related to the region, ¾ times tables and bookcases were at a net profit loss.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393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436</Words>
  <Application>Microsoft Office PowerPoint</Application>
  <PresentationFormat>Widescreen</PresentationFormat>
  <Paragraphs>43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Superstore Profits</vt:lpstr>
      <vt:lpstr>About Me</vt:lpstr>
      <vt:lpstr>Overview</vt:lpstr>
      <vt:lpstr>Objective</vt:lpstr>
      <vt:lpstr>Findings</vt:lpstr>
      <vt:lpstr>Regional Profits by Category </vt:lpstr>
      <vt:lpstr>Yearly Profits by Category</vt:lpstr>
      <vt:lpstr>Total Sales and Profits by Sub-Category</vt:lpstr>
      <vt:lpstr>Regional Profits by Sub-Category</vt:lpstr>
      <vt:lpstr>Yearly Profits by Sub-Category</vt:lpstr>
      <vt:lpstr>Average Sub-Category Profits by Discount</vt:lpstr>
      <vt:lpstr>Conclusions</vt:lpstr>
      <vt:lpstr>Questions?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Superstore Profits</dc:title>
  <dc:creator>mrces10030@outlook.com</dc:creator>
  <cp:lastModifiedBy>mrces10030@outlook.com</cp:lastModifiedBy>
  <cp:revision>1</cp:revision>
  <dcterms:created xsi:type="dcterms:W3CDTF">2023-07-01T17:29:48Z</dcterms:created>
  <dcterms:modified xsi:type="dcterms:W3CDTF">2023-07-05T18:08:06Z</dcterms:modified>
</cp:coreProperties>
</file>