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0" r:id="rId5"/>
    <p:sldId id="269" r:id="rId6"/>
    <p:sldId id="259" r:id="rId7"/>
    <p:sldId id="287" r:id="rId8"/>
    <p:sldId id="261" r:id="rId9"/>
    <p:sldId id="288" r:id="rId10"/>
    <p:sldId id="278" r:id="rId11"/>
    <p:sldId id="279" r:id="rId12"/>
    <p:sldId id="276" r:id="rId13"/>
    <p:sldId id="286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07DBFAD7-FA54-4B52-8BDE-5F33C7C671E8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CF48ACED-401C-46E0-A4FD-DD9DB65236C1}" type="parTrans" cxnId="{AB12485A-279F-45F7-B381-B5B3FD9C2CF7}">
      <dgm:prSet/>
      <dgm:spPr/>
      <dgm:t>
        <a:bodyPr/>
        <a:lstStyle/>
        <a:p>
          <a:endParaRPr lang="es-CL"/>
        </a:p>
      </dgm:t>
    </dgm:pt>
    <dgm:pt modelId="{600A97F9-148F-4C31-8451-09B05C0D4E1A}" type="sibTrans" cxnId="{AB12485A-279F-45F7-B381-B5B3FD9C2CF7}">
      <dgm:prSet/>
      <dgm:spPr/>
      <dgm:t>
        <a:bodyPr/>
        <a:lstStyle/>
        <a:p>
          <a:endParaRPr lang="es-CL"/>
        </a:p>
      </dgm:t>
    </dgm:pt>
    <dgm:pt modelId="{5DFEA15F-486F-4B82-953E-16B7851BCC59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37C87EC0-2F73-4A34-905F-DB4A00CB6E6A}" type="parTrans" cxnId="{DFCF6990-53EB-4286-B1CF-835DC72B887E}">
      <dgm:prSet/>
      <dgm:spPr/>
      <dgm:t>
        <a:bodyPr/>
        <a:lstStyle/>
        <a:p>
          <a:endParaRPr lang="es-CL"/>
        </a:p>
      </dgm:t>
    </dgm:pt>
    <dgm:pt modelId="{3277CD81-A0AF-48F8-BBD8-3CE961969DC7}" type="sibTrans" cxnId="{DFCF6990-53EB-4286-B1CF-835DC72B887E}">
      <dgm:prSet/>
      <dgm:spPr/>
      <dgm:t>
        <a:bodyPr/>
        <a:lstStyle/>
        <a:p>
          <a:endParaRPr lang="es-CL"/>
        </a:p>
      </dgm:t>
    </dgm:pt>
    <dgm:pt modelId="{149D954F-D66D-4D2A-A389-35B63DA501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F48E3EB8-AEFE-420D-A38E-B3C86EDE3BC2}" type="parTrans" cxnId="{B7E92E1F-081E-435E-9A84-45C88F35B25B}">
      <dgm:prSet/>
      <dgm:spPr/>
      <dgm:t>
        <a:bodyPr/>
        <a:lstStyle/>
        <a:p>
          <a:endParaRPr lang="es-CL"/>
        </a:p>
      </dgm:t>
    </dgm:pt>
    <dgm:pt modelId="{14F2504E-9931-4950-8B3F-292B30F750A9}" type="sibTrans" cxnId="{B7E92E1F-081E-435E-9A84-45C88F35B25B}">
      <dgm:prSet/>
      <dgm:spPr/>
      <dgm:t>
        <a:bodyPr/>
        <a:lstStyle/>
        <a:p>
          <a:endParaRPr lang="es-CL"/>
        </a:p>
      </dgm:t>
    </dgm:pt>
    <dgm:pt modelId="{F09BF26D-2022-40EF-B754-46AD6A5DA741}">
      <dgm:prSet/>
      <dgm:spPr/>
      <dgm:t>
        <a:bodyPr/>
        <a:lstStyle/>
        <a:p>
          <a:r>
            <a:rPr lang="es-CL" dirty="0"/>
            <a:t>Nombre de estudiante</a:t>
          </a:r>
        </a:p>
      </dgm:t>
    </dgm:pt>
    <dgm:pt modelId="{22E33F83-C1EA-4F57-9248-EBBDD1566FE6}" type="parTrans" cxnId="{9B06EC53-423E-4393-A141-AEC376BB0443}">
      <dgm:prSet/>
      <dgm:spPr/>
      <dgm:t>
        <a:bodyPr/>
        <a:lstStyle/>
        <a:p>
          <a:endParaRPr lang="es-CL"/>
        </a:p>
      </dgm:t>
    </dgm:pt>
    <dgm:pt modelId="{A3A9474B-2427-41B4-91AF-61930E05E90E}" type="sibTrans" cxnId="{9B06EC53-423E-4393-A141-AEC376BB0443}">
      <dgm:prSet/>
      <dgm:spPr/>
      <dgm:t>
        <a:bodyPr/>
        <a:lstStyle/>
        <a:p>
          <a:endParaRPr lang="es-CL"/>
        </a:p>
      </dgm:t>
    </dgm:pt>
    <dgm:pt modelId="{0390E1A4-9F0C-46E1-9789-486D169974EF}">
      <dgm:prSet/>
      <dgm:spPr/>
      <dgm:t>
        <a:bodyPr/>
        <a:lstStyle/>
        <a:p>
          <a:r>
            <a:rPr lang="es-CL" dirty="0"/>
            <a:t>Cargo</a:t>
          </a:r>
        </a:p>
      </dgm:t>
    </dgm:pt>
    <dgm:pt modelId="{6B5C0B58-0A4A-499B-8E3C-CFF01ED1659D}" type="parTrans" cxnId="{61B14E73-C545-4FAF-A9A1-1B5F097E1162}">
      <dgm:prSet/>
      <dgm:spPr/>
      <dgm:t>
        <a:bodyPr/>
        <a:lstStyle/>
        <a:p>
          <a:endParaRPr lang="es-CL"/>
        </a:p>
      </dgm:t>
    </dgm:pt>
    <dgm:pt modelId="{B2B96C2E-A18A-4AAD-B360-3C214C15C245}" type="sibTrans" cxnId="{61B14E73-C545-4FAF-A9A1-1B5F097E1162}">
      <dgm:prSet/>
      <dgm:spPr/>
      <dgm:t>
        <a:bodyPr/>
        <a:lstStyle/>
        <a:p>
          <a:endParaRPr lang="es-CL"/>
        </a:p>
      </dgm:t>
    </dgm:pt>
    <dgm:pt modelId="{761B5960-C5C5-4A81-977F-F8155402171A}">
      <dgm:prSet/>
      <dgm:spPr/>
      <dgm:t>
        <a:bodyPr/>
        <a:lstStyle/>
        <a:p>
          <a:r>
            <a:rPr lang="es-CL" dirty="0"/>
            <a:t>Funciones desempeñadas</a:t>
          </a:r>
        </a:p>
      </dgm:t>
    </dgm:pt>
    <dgm:pt modelId="{22F36988-6788-43E0-A823-AE4DD93A3D87}" type="parTrans" cxnId="{1FCDC96F-E7D0-4592-88D9-5D1CC7D10168}">
      <dgm:prSet/>
      <dgm:spPr/>
      <dgm:t>
        <a:bodyPr/>
        <a:lstStyle/>
        <a:p>
          <a:endParaRPr lang="es-CL"/>
        </a:p>
      </dgm:t>
    </dgm:pt>
    <dgm:pt modelId="{44CDD779-8E39-476B-AA7D-0796F124FDD0}" type="sibTrans" cxnId="{1FCDC96F-E7D0-4592-88D9-5D1CC7D10168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4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4"/>
      <dgm:spPr/>
    </dgm:pt>
    <dgm:pt modelId="{52D125D2-FCA7-4A2D-AB39-B6BD54F251F2}" type="pres">
      <dgm:prSet presAssocID="{78BFB295-8F5D-4286-B72B-79142F8F0E13}" presName="text" presStyleLbl="node1" presStyleIdx="0" presStyleCnt="4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4"/>
      <dgm:spPr/>
    </dgm:pt>
    <dgm:pt modelId="{3F97C059-D720-4D48-953F-B84D04D0BF79}" type="pres">
      <dgm:prSet presAssocID="{02A34BC0-F8BA-4A89-87A4-4F20079DFD06}" presName="img" presStyleLbl="fgImgPlace1" presStyleIdx="1" presStyleCnt="4"/>
      <dgm:spPr/>
    </dgm:pt>
    <dgm:pt modelId="{CFFDF23F-D296-4CDF-8EE4-8A672559E207}" type="pres">
      <dgm:prSet presAssocID="{02A34BC0-F8BA-4A89-87A4-4F20079DFD06}" presName="text" presStyleLbl="node1" presStyleIdx="1" presStyleCnt="4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0A053813-1A27-48A9-9CE4-CF4EBB9943E0}" type="pres">
      <dgm:prSet presAssocID="{F09BF26D-2022-40EF-B754-46AD6A5DA741}" presName="comp" presStyleCnt="0"/>
      <dgm:spPr/>
    </dgm:pt>
    <dgm:pt modelId="{F6EA3109-3DED-4AF4-91BA-940DEFBF6AB6}" type="pres">
      <dgm:prSet presAssocID="{F09BF26D-2022-40EF-B754-46AD6A5DA741}" presName="box" presStyleLbl="node1" presStyleIdx="2" presStyleCnt="4"/>
      <dgm:spPr/>
    </dgm:pt>
    <dgm:pt modelId="{504B6808-2EA0-4B63-AE60-779A9AA54E83}" type="pres">
      <dgm:prSet presAssocID="{F09BF26D-2022-40EF-B754-46AD6A5DA741}" presName="img" presStyleLbl="fgImgPlace1" presStyleIdx="2" presStyleCnt="4"/>
      <dgm:spPr/>
    </dgm:pt>
    <dgm:pt modelId="{4539DCF4-B987-4503-BDC5-6515AA2623F4}" type="pres">
      <dgm:prSet presAssocID="{F09BF26D-2022-40EF-B754-46AD6A5DA741}" presName="text" presStyleLbl="node1" presStyleIdx="2" presStyleCnt="4">
        <dgm:presLayoutVars>
          <dgm:bulletEnabled val="1"/>
        </dgm:presLayoutVars>
      </dgm:prSet>
      <dgm:spPr/>
    </dgm:pt>
    <dgm:pt modelId="{7DA395C4-CD93-4699-8C13-1F2F68E84886}" type="pres">
      <dgm:prSet presAssocID="{A3A9474B-2427-41B4-91AF-61930E05E90E}" presName="spacer" presStyleCnt="0"/>
      <dgm:spPr/>
    </dgm:pt>
    <dgm:pt modelId="{8E436DAB-E6B4-4A85-95F7-AF2FE1138EF2}" type="pres">
      <dgm:prSet presAssocID="{07DBFAD7-FA54-4B52-8BDE-5F33C7C671E8}" presName="comp" presStyleCnt="0"/>
      <dgm:spPr/>
    </dgm:pt>
    <dgm:pt modelId="{1CB2E637-A13C-4019-9D01-151793C833A2}" type="pres">
      <dgm:prSet presAssocID="{07DBFAD7-FA54-4B52-8BDE-5F33C7C671E8}" presName="box" presStyleLbl="node1" presStyleIdx="3" presStyleCnt="4"/>
      <dgm:spPr/>
    </dgm:pt>
    <dgm:pt modelId="{A148715F-8F24-48C6-A652-9C08F3491B56}" type="pres">
      <dgm:prSet presAssocID="{07DBFAD7-FA54-4B52-8BDE-5F33C7C671E8}" presName="img" presStyleLbl="fgImgPlace1" presStyleIdx="3" presStyleCnt="4"/>
      <dgm:spPr/>
    </dgm:pt>
    <dgm:pt modelId="{E8E70019-9E42-467D-93E6-4112D8F0A4C4}" type="pres">
      <dgm:prSet presAssocID="{07DBFAD7-FA54-4B52-8BDE-5F33C7C671E8}" presName="text" presStyleLbl="node1" presStyleIdx="3" presStyleCnt="4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426ED1B-8B35-451F-A81D-F3C8A7D0FA6A}" type="presOf" srcId="{07DBFAD7-FA54-4B52-8BDE-5F33C7C671E8}" destId="{E8E70019-9E42-467D-93E6-4112D8F0A4C4}" srcOrd="1" destOrd="0" presId="urn:microsoft.com/office/officeart/2005/8/layout/vList4"/>
    <dgm:cxn modelId="{B7E92E1F-081E-435E-9A84-45C88F35B25B}" srcId="{07DBFAD7-FA54-4B52-8BDE-5F33C7C671E8}" destId="{149D954F-D66D-4D2A-A389-35B63DA5012B}" srcOrd="1" destOrd="0" parTransId="{F48E3EB8-AEFE-420D-A38E-B3C86EDE3BC2}" sibTransId="{14F2504E-9931-4950-8B3F-292B30F750A9}"/>
    <dgm:cxn modelId="{B1BCEF30-284F-4A3A-BA30-EE1475AE0CAF}" type="presOf" srcId="{07DBFAD7-FA54-4B52-8BDE-5F33C7C671E8}" destId="{1CB2E637-A13C-4019-9D01-151793C833A2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2C828946-04C2-4742-B471-ECA846DB9856}" type="presOf" srcId="{761B5960-C5C5-4A81-977F-F8155402171A}" destId="{F6EA3109-3DED-4AF4-91BA-940DEFBF6AB6}" srcOrd="0" destOrd="2" presId="urn:microsoft.com/office/officeart/2005/8/layout/vList4"/>
    <dgm:cxn modelId="{F7320D6F-4628-4F8D-BCDF-16D6346537F1}" type="presOf" srcId="{5DFEA15F-486F-4B82-953E-16B7851BCC59}" destId="{E8E70019-9E42-467D-93E6-4112D8F0A4C4}" srcOrd="1" destOrd="1" presId="urn:microsoft.com/office/officeart/2005/8/layout/vList4"/>
    <dgm:cxn modelId="{1FCDC96F-E7D0-4592-88D9-5D1CC7D10168}" srcId="{F09BF26D-2022-40EF-B754-46AD6A5DA741}" destId="{761B5960-C5C5-4A81-977F-F8155402171A}" srcOrd="1" destOrd="0" parTransId="{22F36988-6788-43E0-A823-AE4DD93A3D87}" sibTransId="{44CDD779-8E39-476B-AA7D-0796F124FDD0}"/>
    <dgm:cxn modelId="{61B14E73-C545-4FAF-A9A1-1B5F097E1162}" srcId="{F09BF26D-2022-40EF-B754-46AD6A5DA741}" destId="{0390E1A4-9F0C-46E1-9789-486D169974EF}" srcOrd="0" destOrd="0" parTransId="{6B5C0B58-0A4A-499B-8E3C-CFF01ED1659D}" sibTransId="{B2B96C2E-A18A-4AAD-B360-3C214C15C245}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9B06EC53-423E-4393-A141-AEC376BB0443}" srcId="{BE45140C-C326-4DAA-A267-498AD5117D68}" destId="{F09BF26D-2022-40EF-B754-46AD6A5DA741}" srcOrd="2" destOrd="0" parTransId="{22E33F83-C1EA-4F57-9248-EBBDD1566FE6}" sibTransId="{A3A9474B-2427-41B4-91AF-61930E05E90E}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AB12485A-279F-45F7-B381-B5B3FD9C2CF7}" srcId="{BE45140C-C326-4DAA-A267-498AD5117D68}" destId="{07DBFAD7-FA54-4B52-8BDE-5F33C7C671E8}" srcOrd="3" destOrd="0" parTransId="{CF48ACED-401C-46E0-A4FD-DD9DB65236C1}" sibTransId="{600A97F9-148F-4C31-8451-09B05C0D4E1A}"/>
    <dgm:cxn modelId="{DFCF6990-53EB-4286-B1CF-835DC72B887E}" srcId="{07DBFAD7-FA54-4B52-8BDE-5F33C7C671E8}" destId="{5DFEA15F-486F-4B82-953E-16B7851BCC59}" srcOrd="0" destOrd="0" parTransId="{37C87EC0-2F73-4A34-905F-DB4A00CB6E6A}" sibTransId="{3277CD81-A0AF-48F8-BBD8-3CE961969DC7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35644DB8-C835-4294-BDCC-65F02563272E}" type="presOf" srcId="{F09BF26D-2022-40EF-B754-46AD6A5DA741}" destId="{4539DCF4-B987-4503-BDC5-6515AA2623F4}" srcOrd="1" destOrd="0" presId="urn:microsoft.com/office/officeart/2005/8/layout/vList4"/>
    <dgm:cxn modelId="{1C4CA7B8-D73C-4887-B6EF-9DD0AA3C9CC0}" type="presOf" srcId="{0390E1A4-9F0C-46E1-9789-486D169974EF}" destId="{F6EA3109-3DED-4AF4-91BA-940DEFBF6AB6}" srcOrd="0" destOrd="1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CA03BFBE-5CFB-4E20-A20E-5C87B094771B}" type="presOf" srcId="{5DFEA15F-486F-4B82-953E-16B7851BCC59}" destId="{1CB2E637-A13C-4019-9D01-151793C833A2}" srcOrd="0" destOrd="1" presId="urn:microsoft.com/office/officeart/2005/8/layout/vList4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591224CB-30C3-4CF4-BAED-D7B1C080647D}" type="presOf" srcId="{761B5960-C5C5-4A81-977F-F8155402171A}" destId="{4539DCF4-B987-4503-BDC5-6515AA2623F4}" srcOrd="1" destOrd="2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C33FA9D9-71DD-44B0-A65C-328783046DEC}" type="presOf" srcId="{149D954F-D66D-4D2A-A389-35B63DA5012B}" destId="{1CB2E637-A13C-4019-9D01-151793C833A2}" srcOrd="0" destOrd="2" presId="urn:microsoft.com/office/officeart/2005/8/layout/vList4"/>
    <dgm:cxn modelId="{2593AFE8-92A4-4503-BAE3-83273E976BB2}" type="presOf" srcId="{F09BF26D-2022-40EF-B754-46AD6A5DA741}" destId="{F6EA3109-3DED-4AF4-91BA-940DEFBF6AB6}" srcOrd="0" destOrd="0" presId="urn:microsoft.com/office/officeart/2005/8/layout/vList4"/>
    <dgm:cxn modelId="{A4FA5DF5-D134-43BB-9BB2-C7EFBF9CACDD}" type="presOf" srcId="{149D954F-D66D-4D2A-A389-35B63DA5012B}" destId="{E8E70019-9E42-467D-93E6-4112D8F0A4C4}" srcOrd="1" destOrd="2" presId="urn:microsoft.com/office/officeart/2005/8/layout/vList4"/>
    <dgm:cxn modelId="{E5044FFB-1C40-4D08-BBFF-F474AD143165}" type="presOf" srcId="{0390E1A4-9F0C-46E1-9789-486D169974EF}" destId="{4539DCF4-B987-4503-BDC5-6515AA2623F4}" srcOrd="1" destOrd="1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2F4FFB68-C773-4AC3-91CF-5BB59750C55D}" type="presParOf" srcId="{6E1E561E-88C1-49C6-A3F7-DE4B9AD43273}" destId="{0A053813-1A27-48A9-9CE4-CF4EBB9943E0}" srcOrd="4" destOrd="0" presId="urn:microsoft.com/office/officeart/2005/8/layout/vList4"/>
    <dgm:cxn modelId="{31D19C3B-9B03-4539-B9E2-97165831DA16}" type="presParOf" srcId="{0A053813-1A27-48A9-9CE4-CF4EBB9943E0}" destId="{F6EA3109-3DED-4AF4-91BA-940DEFBF6AB6}" srcOrd="0" destOrd="0" presId="urn:microsoft.com/office/officeart/2005/8/layout/vList4"/>
    <dgm:cxn modelId="{A2732A31-71D9-411D-A938-D94866DD45F4}" type="presParOf" srcId="{0A053813-1A27-48A9-9CE4-CF4EBB9943E0}" destId="{504B6808-2EA0-4B63-AE60-779A9AA54E83}" srcOrd="1" destOrd="0" presId="urn:microsoft.com/office/officeart/2005/8/layout/vList4"/>
    <dgm:cxn modelId="{6469C114-48C6-4ED4-B7EA-90146A2512C3}" type="presParOf" srcId="{0A053813-1A27-48A9-9CE4-CF4EBB9943E0}" destId="{4539DCF4-B987-4503-BDC5-6515AA2623F4}" srcOrd="2" destOrd="0" presId="urn:microsoft.com/office/officeart/2005/8/layout/vList4"/>
    <dgm:cxn modelId="{B93E847F-1864-4471-9CA5-422FAE12CF3D}" type="presParOf" srcId="{6E1E561E-88C1-49C6-A3F7-DE4B9AD43273}" destId="{7DA395C4-CD93-4699-8C13-1F2F68E84886}" srcOrd="5" destOrd="0" presId="urn:microsoft.com/office/officeart/2005/8/layout/vList4"/>
    <dgm:cxn modelId="{CE974F92-15FE-473C-A480-FD7264AA1ED7}" type="presParOf" srcId="{6E1E561E-88C1-49C6-A3F7-DE4B9AD43273}" destId="{8E436DAB-E6B4-4A85-95F7-AF2FE1138EF2}" srcOrd="6" destOrd="0" presId="urn:microsoft.com/office/officeart/2005/8/layout/vList4"/>
    <dgm:cxn modelId="{3D706D8D-055E-4B4F-B107-0DFD14DD807E}" type="presParOf" srcId="{8E436DAB-E6B4-4A85-95F7-AF2FE1138EF2}" destId="{1CB2E637-A13C-4019-9D01-151793C833A2}" srcOrd="0" destOrd="0" presId="urn:microsoft.com/office/officeart/2005/8/layout/vList4"/>
    <dgm:cxn modelId="{E3ABC40E-4770-44E7-96E1-CFB119B2EF88}" type="presParOf" srcId="{8E436DAB-E6B4-4A85-95F7-AF2FE1138EF2}" destId="{A148715F-8F24-48C6-A652-9C08F3491B56}" srcOrd="1" destOrd="0" presId="urn:microsoft.com/office/officeart/2005/8/layout/vList4"/>
    <dgm:cxn modelId="{A561BC4D-CA3A-41DC-A167-629FC92868AD}" type="presParOf" srcId="{8E436DAB-E6B4-4A85-95F7-AF2FE1138EF2}" destId="{E8E70019-9E42-467D-93E6-4112D8F0A4C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6781017" cy="1067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Nombre de estudiante</a:t>
          </a:r>
          <a:endParaRPr lang="es-CL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Cargo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Funciones desempeñadas</a:t>
          </a:r>
          <a:endParaRPr lang="es-CL" sz="1600" kern="1200" dirty="0"/>
        </a:p>
      </dsp:txBody>
      <dsp:txXfrm>
        <a:off x="1462952" y="0"/>
        <a:ext cx="5318064" cy="1067494"/>
      </dsp:txXfrm>
    </dsp:sp>
    <dsp:sp modelId="{9A7E2690-DE9C-4572-9BE5-B8C9A3B8BBB3}">
      <dsp:nvSpPr>
        <dsp:cNvPr id="0" name=""/>
        <dsp:cNvSpPr/>
      </dsp:nvSpPr>
      <dsp:spPr>
        <a:xfrm>
          <a:off x="106749" y="106749"/>
          <a:ext cx="1356203" cy="85399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174243"/>
          <a:ext cx="6781017" cy="1067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Nombre de estudiante</a:t>
          </a:r>
          <a:endParaRPr lang="es-CL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Cargo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Funciones desempeñadas</a:t>
          </a:r>
          <a:endParaRPr lang="es-CL" sz="1600" kern="1200" dirty="0"/>
        </a:p>
      </dsp:txBody>
      <dsp:txXfrm>
        <a:off x="1462952" y="1174243"/>
        <a:ext cx="5318064" cy="1067494"/>
      </dsp:txXfrm>
    </dsp:sp>
    <dsp:sp modelId="{3F97C059-D720-4D48-953F-B84D04D0BF79}">
      <dsp:nvSpPr>
        <dsp:cNvPr id="0" name=""/>
        <dsp:cNvSpPr/>
      </dsp:nvSpPr>
      <dsp:spPr>
        <a:xfrm>
          <a:off x="106749" y="1280992"/>
          <a:ext cx="1356203" cy="85399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6EA3109-3DED-4AF4-91BA-940DEFBF6AB6}">
      <dsp:nvSpPr>
        <dsp:cNvPr id="0" name=""/>
        <dsp:cNvSpPr/>
      </dsp:nvSpPr>
      <dsp:spPr>
        <a:xfrm>
          <a:off x="0" y="2348487"/>
          <a:ext cx="6781017" cy="1067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 dirty="0"/>
            <a:t>Nombre de estudiante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Cargo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Funciones desempeñadas</a:t>
          </a:r>
        </a:p>
      </dsp:txBody>
      <dsp:txXfrm>
        <a:off x="1462952" y="2348487"/>
        <a:ext cx="5318064" cy="1067494"/>
      </dsp:txXfrm>
    </dsp:sp>
    <dsp:sp modelId="{504B6808-2EA0-4B63-AE60-779A9AA54E83}">
      <dsp:nvSpPr>
        <dsp:cNvPr id="0" name=""/>
        <dsp:cNvSpPr/>
      </dsp:nvSpPr>
      <dsp:spPr>
        <a:xfrm>
          <a:off x="106749" y="2455236"/>
          <a:ext cx="1356203" cy="85399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CB2E637-A13C-4019-9D01-151793C833A2}">
      <dsp:nvSpPr>
        <dsp:cNvPr id="0" name=""/>
        <dsp:cNvSpPr/>
      </dsp:nvSpPr>
      <dsp:spPr>
        <a:xfrm>
          <a:off x="0" y="3522730"/>
          <a:ext cx="6781017" cy="1067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Nombre de estudiante</a:t>
          </a:r>
          <a:endParaRPr lang="es-CL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Cargo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Funciones desempeñadas</a:t>
          </a:r>
          <a:endParaRPr lang="es-CL" sz="1600" kern="1200" dirty="0"/>
        </a:p>
      </dsp:txBody>
      <dsp:txXfrm>
        <a:off x="1462952" y="3522730"/>
        <a:ext cx="5318064" cy="1067494"/>
      </dsp:txXfrm>
    </dsp:sp>
    <dsp:sp modelId="{A148715F-8F24-48C6-A652-9C08F3491B56}">
      <dsp:nvSpPr>
        <dsp:cNvPr id="0" name=""/>
        <dsp:cNvSpPr/>
      </dsp:nvSpPr>
      <dsp:spPr>
        <a:xfrm>
          <a:off x="106749" y="3629480"/>
          <a:ext cx="1356203" cy="853995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05-08-2025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7886" y="1398133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s-CL" dirty="0"/>
              <a:t>Presentación Portafolio Titulo</a:t>
            </a:r>
            <a:br>
              <a:rPr lang="es-CL" dirty="0"/>
            </a:br>
            <a:r>
              <a:rPr lang="es-CL" sz="3200" dirty="0"/>
              <a:t>“Nombre del proyecto”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[Insertar Sede]</a:t>
            </a:r>
          </a:p>
          <a:p>
            <a:r>
              <a:rPr lang="es-CL" sz="1400"/>
              <a:t>2025</a:t>
            </a:r>
            <a:endParaRPr lang="es-CL" sz="1400" dirty="0"/>
          </a:p>
          <a:p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Hitos Importantes </a:t>
            </a:r>
          </a:p>
        </p:txBody>
      </p:sp>
      <p:graphicFrame>
        <p:nvGraphicFramePr>
          <p:cNvPr id="6" name="Google Shape;546;p23">
            <a:extLst>
              <a:ext uri="{FF2B5EF4-FFF2-40B4-BE49-F238E27FC236}">
                <a16:creationId xmlns:a16="http://schemas.microsoft.com/office/drawing/2014/main" id="{D286135F-8E02-DD11-B3AB-F14E68EF6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750855"/>
              </p:ext>
            </p:extLst>
          </p:nvPr>
        </p:nvGraphicFramePr>
        <p:xfrm>
          <a:off x="1708434" y="2356863"/>
          <a:ext cx="7525230" cy="221494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</a:tblPr>
              <a:tblGrid>
                <a:gridCol w="321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Nombre Fase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Fechas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06567" y="901597"/>
            <a:ext cx="10515600" cy="586118"/>
          </a:xfrm>
        </p:spPr>
        <p:txBody>
          <a:bodyPr>
            <a:normAutofit fontScale="90000"/>
          </a:bodyPr>
          <a:lstStyle/>
          <a:p>
            <a:r>
              <a:rPr lang="es-CL" dirty="0"/>
              <a:t>Costos por Fase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8C64C19-042E-DBCD-DC9B-ADEAFF031E68}"/>
              </a:ext>
            </a:extLst>
          </p:cNvPr>
          <p:cNvSpPr/>
          <p:nvPr/>
        </p:nvSpPr>
        <p:spPr>
          <a:xfrm>
            <a:off x="782337" y="1681843"/>
            <a:ext cx="10247613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45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Tecnologías del Desarrollo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1252" y="1828016"/>
            <a:ext cx="10861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Breve descripción de las tecnologías y versiones utilizadas para el desarrollo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434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609558" y="699121"/>
            <a:ext cx="10515600" cy="105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Conclusión 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996CBE9-7AF7-AD71-3333-A4F05AF40672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19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5D7939A-BC7B-E516-681B-96044152210D}"/>
              </a:ext>
            </a:extLst>
          </p:cNvPr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1689694-AE1D-7F59-36B7-DCF4483D5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364016"/>
              </p:ext>
            </p:extLst>
          </p:nvPr>
        </p:nvGraphicFramePr>
        <p:xfrm>
          <a:off x="4082926" y="1382434"/>
          <a:ext cx="6781017" cy="459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</p:spPr>
        <p:txBody>
          <a:bodyPr/>
          <a:lstStyle/>
          <a:p>
            <a:r>
              <a:rPr lang="es-CL" dirty="0"/>
              <a:t>Descripción del Proyecto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AAA338-F429-9042-FFA7-A873477A3F80}"/>
              </a:ext>
            </a:extLst>
          </p:cNvPr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Problemática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66F7A35-626F-23CE-7A47-1D8E5CBBB80B}"/>
              </a:ext>
            </a:extLst>
          </p:cNvPr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  <a:endParaRPr lang="es-CL" sz="18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B58451-B5D0-BDE6-FFE9-4D940E71256C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0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F1CFDA6-4B15-1117-A158-08C7A7DC2C2C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8ECD55C-14AF-66FA-ED98-BC5A00C9EF6C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F79C96-AB81-4E82-DFF5-8BABB8C6C3B1}"/>
              </a:ext>
            </a:extLst>
          </p:cNvPr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578C5-359E-EE93-4566-7B93CDA5020B}"/>
              </a:ext>
            </a:extLst>
          </p:cNvPr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14374" y="1664801"/>
            <a:ext cx="10072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Que hace el Sistema: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Qué no hace: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Usuarios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3D74629-6040-F658-DDEF-7F56A5261CFD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81D5-E25F-22F7-E67C-19AB3A8E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A53D1-9FB3-E887-DC95-29BBC6F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F6E5D5F-F80F-AA95-B722-76AD581ED952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183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45758-17A3-CA78-82D5-15B3DAA88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8E136C-5019-90F9-8E34-D8D948AE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2922EE-3E04-8B6D-B7A9-B756AFA333C1}"/>
              </a:ext>
            </a:extLst>
          </p:cNvPr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3991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110</Words>
  <Application>Microsoft Office PowerPoint</Application>
  <PresentationFormat>Panorámica</PresentationFormat>
  <Paragraphs>69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Portafolio Titulo “Nombre del proyecto”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Mockups del Sistema</vt:lpstr>
      <vt:lpstr>Mockups del Sistema</vt:lpstr>
      <vt:lpstr>Hitos Importantes </vt:lpstr>
      <vt:lpstr>Costos por Fase </vt:lpstr>
      <vt:lpstr>Tecnologías del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Jeanette herminia Leonelli Riffo</cp:lastModifiedBy>
  <cp:revision>87</cp:revision>
  <dcterms:created xsi:type="dcterms:W3CDTF">2015-07-01T15:45:01Z</dcterms:created>
  <dcterms:modified xsi:type="dcterms:W3CDTF">2025-08-05T21:20:30Z</dcterms:modified>
</cp:coreProperties>
</file>