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98B7-CF6C-4550-9250-0AD9DCAE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Adopting Data Science Help Local Pharmacies?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494A8-4D1C-4F46-A2B8-2E0AC3F28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O’Connor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11722-7131-4D3D-89F6-0EE18DB3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0" y="3234266"/>
            <a:ext cx="5393190" cy="30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432C-25CF-416E-92A6-97BF8F7D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4BB5-D621-406D-B36B-48589F1E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white paper is written with the intentions of proposing my idea of artificial intelligence into a local pharmacy business. I will be going through how a local pharmacy functions, how the pharmaceutical industry has been using data science, what my idea is, and how my idea can be an efficient way for a local pharmacy to be more profitable.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1C88-9E5E-4A3A-ABB4-B91FF921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5D81-8FAC-43E1-9681-EA59C3DB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Pharmaceutical Industry</a:t>
            </a:r>
          </a:p>
          <a:p>
            <a:r>
              <a:rPr lang="en-US" sz="2800" dirty="0"/>
              <a:t>Competition between local and chain pharmacies</a:t>
            </a:r>
          </a:p>
          <a:p>
            <a:r>
              <a:rPr lang="en-US" sz="2800" dirty="0"/>
              <a:t>Minimum Wage</a:t>
            </a:r>
          </a:p>
          <a:p>
            <a:r>
              <a:rPr lang="en-US" sz="2800" dirty="0"/>
              <a:t>Why own a local pharmacy?</a:t>
            </a:r>
          </a:p>
        </p:txBody>
      </p:sp>
    </p:spTree>
    <p:extLst>
      <p:ext uri="{BB962C8B-B14F-4D97-AF65-F5344CB8AC3E}">
        <p14:creationId xmlns:p14="http://schemas.microsoft.com/office/powerpoint/2010/main" val="9482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619E-B2F5-4AF9-A3ED-A48D76A1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pharmacy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8F27-C1AB-403F-AEDC-E5A85EE8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 of data produced by the pharmacy</a:t>
            </a:r>
          </a:p>
          <a:p>
            <a:r>
              <a:rPr lang="en-US" sz="2800" dirty="0"/>
              <a:t>OTC information</a:t>
            </a:r>
          </a:p>
          <a:p>
            <a:r>
              <a:rPr lang="en-US" sz="2800" dirty="0"/>
              <a:t>Prescription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525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A654-8E54-4388-86B5-67ED819C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In Pharmacy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2638-EB93-4F30-B618-95926F00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people choose a local pharmacy over a chain one</a:t>
            </a:r>
          </a:p>
          <a:p>
            <a:r>
              <a:rPr lang="en-US" sz="2800" dirty="0"/>
              <a:t>How the data has been used</a:t>
            </a:r>
          </a:p>
          <a:p>
            <a:r>
              <a:rPr lang="en-US" sz="2800" dirty="0"/>
              <a:t>Cognitive Services in pharmacy</a:t>
            </a:r>
          </a:p>
          <a:p>
            <a:r>
              <a:rPr lang="en-US" sz="2800" dirty="0"/>
              <a:t>Artificial Intelligence in pharmacy</a:t>
            </a:r>
          </a:p>
        </p:txBody>
      </p:sp>
    </p:spTree>
    <p:extLst>
      <p:ext uri="{BB962C8B-B14F-4D97-AF65-F5344CB8AC3E}">
        <p14:creationId xmlns:p14="http://schemas.microsoft.com/office/powerpoint/2010/main" val="183338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828A-0FEB-41A7-940E-5EB13D86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18AF-0585-406D-9925-6088330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Profit information</a:t>
            </a:r>
          </a:p>
          <a:p>
            <a:r>
              <a:rPr lang="en-US" sz="2800" dirty="0"/>
              <a:t>All Sale items</a:t>
            </a:r>
          </a:p>
          <a:p>
            <a:r>
              <a:rPr lang="en-US" sz="2800" dirty="0"/>
              <a:t>My 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B7F40-2F52-44EC-96CE-827A2837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00" y="1531844"/>
            <a:ext cx="5834199" cy="37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AEFA-C0A9-4A6B-B138-8BB05694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r>
              <a:rPr lang="en-US"/>
              <a:t>/Conclusion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5861-A6D0-4DA8-97F3-77E115BF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Controversy that comes from my idea</a:t>
            </a:r>
          </a:p>
          <a:p>
            <a:r>
              <a:rPr lang="en-US" sz="2800" dirty="0"/>
              <a:t>The goal of my paper and my idea</a:t>
            </a:r>
          </a:p>
        </p:txBody>
      </p:sp>
    </p:spTree>
    <p:extLst>
      <p:ext uri="{BB962C8B-B14F-4D97-AF65-F5344CB8AC3E}">
        <p14:creationId xmlns:p14="http://schemas.microsoft.com/office/powerpoint/2010/main" val="35037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77CD-5345-479E-97FA-A3A7C9C0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299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8145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1264</TotalTime>
  <Words>163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Can Adopting Data Science Help Local Pharmacies?</vt:lpstr>
      <vt:lpstr>Abstract</vt:lpstr>
      <vt:lpstr>Introduction</vt:lpstr>
      <vt:lpstr>How a pharmacy Functions</vt:lpstr>
      <vt:lpstr>Data Science In Pharmacy</vt:lpstr>
      <vt:lpstr>Proposal</vt:lpstr>
      <vt:lpstr>Discussion/Conclusion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Adopting Data Science Help Local Pharmacies?</dc:title>
  <dc:creator>Stephen O'Connor</dc:creator>
  <cp:lastModifiedBy>Stephen O'Connor</cp:lastModifiedBy>
  <cp:revision>7</cp:revision>
  <dcterms:created xsi:type="dcterms:W3CDTF">2019-12-19T02:37:46Z</dcterms:created>
  <dcterms:modified xsi:type="dcterms:W3CDTF">2019-12-19T23:41:52Z</dcterms:modified>
</cp:coreProperties>
</file>