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sldIdLst>
    <p:sldId id="338" r:id="rId2"/>
    <p:sldId id="33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55555"/>
    <a:srgbClr val="346C85"/>
    <a:srgbClr val="2C4788"/>
    <a:srgbClr val="386D3C"/>
    <a:srgbClr val="4D348D"/>
    <a:srgbClr val="7A7500"/>
    <a:srgbClr val="A15800"/>
    <a:srgbClr val="982F32"/>
    <a:srgbClr val="395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6357" autoAdjust="0"/>
  </p:normalViewPr>
  <p:slideViewPr>
    <p:cSldViewPr>
      <p:cViewPr varScale="1">
        <p:scale>
          <a:sx n="87" d="100"/>
          <a:sy n="87" d="100"/>
        </p:scale>
        <p:origin x="48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E27CB52-5FCD-F146-AE98-5D36C008A7D9}"/>
              </a:ext>
            </a:extLst>
          </p:cNvPr>
          <p:cNvGrpSpPr/>
          <p:nvPr userDrawn="1"/>
        </p:nvGrpSpPr>
        <p:grpSpPr>
          <a:xfrm>
            <a:off x="914401" y="381000"/>
            <a:ext cx="10286999" cy="5898494"/>
            <a:chOff x="914401" y="381000"/>
            <a:chExt cx="10286999" cy="589849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2F99DF6-A203-9D44-9A6A-0AC1A58A2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81000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A5C25D-8B04-E449-8398-ED746F8F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381000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04B6911B-F297-B44C-8316-87E47393E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81000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D5C4F43-367C-5343-8A38-57B3BAAE4B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1700886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31A44D34-7D43-3041-BE40-47BC44365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2009108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8C36294-54E6-784C-BF93-7B9ABCAEC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2009108"/>
              <a:ext cx="2971800" cy="101373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B120C752-BA15-9643-A94E-FB98A0B1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009108"/>
              <a:ext cx="2286000" cy="1013737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A850F63-58A8-914F-B36B-53BD94BEEFE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14401" y="3328995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61785BE-3E4A-B842-9021-2744E3BE0706}"/>
                </a:ext>
              </a:extLst>
            </p:cNvPr>
            <p:cNvSpPr>
              <a:spLocks/>
            </p:cNvSpPr>
            <p:nvPr/>
          </p:nvSpPr>
          <p:spPr bwMode="auto">
            <a:xfrm rot="10800000" flipV="1">
              <a:off x="914401" y="2009108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728206F1-0590-3045-9EE1-3BBF4A1F3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3637217"/>
              <a:ext cx="2971800" cy="101373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B2C863B8-6C48-CE4E-86C5-9D65612E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637217"/>
              <a:ext cx="2286000" cy="101373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AAFC0E6B-47C3-8948-96A4-7A2BA65E6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637217"/>
              <a:ext cx="2286000" cy="10137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E3570BC-E748-824B-91B8-9E214DAC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381000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13C581F-E365-4E44-8355-5CCFF1B3A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656" y="3637423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349D190-8F35-B646-88D3-9861D93166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9779656" y="4957309"/>
              <a:ext cx="1421744" cy="1322185"/>
            </a:xfrm>
            <a:custGeom>
              <a:avLst/>
              <a:gdLst/>
              <a:ahLst/>
              <a:cxnLst>
                <a:cxn ang="0">
                  <a:pos x="15" y="6537"/>
                </a:cxn>
                <a:cxn ang="0">
                  <a:pos x="210" y="6543"/>
                </a:cxn>
                <a:cxn ang="0">
                  <a:pos x="464" y="6570"/>
                </a:cxn>
                <a:cxn ang="0">
                  <a:pos x="712" y="6615"/>
                </a:cxn>
                <a:cxn ang="0">
                  <a:pos x="952" y="6679"/>
                </a:cxn>
                <a:cxn ang="0">
                  <a:pos x="1180" y="6762"/>
                </a:cxn>
                <a:cxn ang="0">
                  <a:pos x="1400" y="6860"/>
                </a:cxn>
                <a:cxn ang="0">
                  <a:pos x="1605" y="6973"/>
                </a:cxn>
                <a:cxn ang="0">
                  <a:pos x="1797" y="7100"/>
                </a:cxn>
                <a:cxn ang="0">
                  <a:pos x="1972" y="7240"/>
                </a:cxn>
                <a:cxn ang="0">
                  <a:pos x="2131" y="7392"/>
                </a:cxn>
                <a:cxn ang="0">
                  <a:pos x="2270" y="7553"/>
                </a:cxn>
                <a:cxn ang="0">
                  <a:pos x="2388" y="7725"/>
                </a:cxn>
                <a:cxn ang="0">
                  <a:pos x="2485" y="7903"/>
                </a:cxn>
                <a:cxn ang="0">
                  <a:pos x="2558" y="8089"/>
                </a:cxn>
                <a:cxn ang="0">
                  <a:pos x="2607" y="8280"/>
                </a:cxn>
                <a:cxn ang="0">
                  <a:pos x="2629" y="8477"/>
                </a:cxn>
                <a:cxn ang="0">
                  <a:pos x="9167" y="8416"/>
                </a:cxn>
                <a:cxn ang="0">
                  <a:pos x="9149" y="7979"/>
                </a:cxn>
                <a:cxn ang="0">
                  <a:pos x="9106" y="7548"/>
                </a:cxn>
                <a:cxn ang="0">
                  <a:pos x="9042" y="7124"/>
                </a:cxn>
                <a:cxn ang="0">
                  <a:pos x="8957" y="6706"/>
                </a:cxn>
                <a:cxn ang="0">
                  <a:pos x="8848" y="6296"/>
                </a:cxn>
                <a:cxn ang="0">
                  <a:pos x="8720" y="5894"/>
                </a:cxn>
                <a:cxn ang="0">
                  <a:pos x="8570" y="5500"/>
                </a:cxn>
                <a:cxn ang="0">
                  <a:pos x="8401" y="5115"/>
                </a:cxn>
                <a:cxn ang="0">
                  <a:pos x="8212" y="4740"/>
                </a:cxn>
                <a:cxn ang="0">
                  <a:pos x="8005" y="4374"/>
                </a:cxn>
                <a:cxn ang="0">
                  <a:pos x="7780" y="4020"/>
                </a:cxn>
                <a:cxn ang="0">
                  <a:pos x="7538" y="3677"/>
                </a:cxn>
                <a:cxn ang="0">
                  <a:pos x="7278" y="3347"/>
                </a:cxn>
                <a:cxn ang="0">
                  <a:pos x="7001" y="3026"/>
                </a:cxn>
                <a:cxn ang="0">
                  <a:pos x="6710" y="2721"/>
                </a:cxn>
                <a:cxn ang="0">
                  <a:pos x="6403" y="2427"/>
                </a:cxn>
                <a:cxn ang="0">
                  <a:pos x="6082" y="2150"/>
                </a:cxn>
                <a:cxn ang="0">
                  <a:pos x="5746" y="1884"/>
                </a:cxn>
                <a:cxn ang="0">
                  <a:pos x="5397" y="1635"/>
                </a:cxn>
                <a:cxn ang="0">
                  <a:pos x="5035" y="1401"/>
                </a:cxn>
                <a:cxn ang="0">
                  <a:pos x="4661" y="1183"/>
                </a:cxn>
                <a:cxn ang="0">
                  <a:pos x="4274" y="982"/>
                </a:cxn>
                <a:cxn ang="0">
                  <a:pos x="3878" y="798"/>
                </a:cxn>
                <a:cxn ang="0">
                  <a:pos x="3470" y="631"/>
                </a:cxn>
                <a:cxn ang="0">
                  <a:pos x="3052" y="482"/>
                </a:cxn>
                <a:cxn ang="0">
                  <a:pos x="2626" y="353"/>
                </a:cxn>
                <a:cxn ang="0">
                  <a:pos x="2189" y="244"/>
                </a:cxn>
                <a:cxn ang="0">
                  <a:pos x="1745" y="153"/>
                </a:cxn>
                <a:cxn ang="0">
                  <a:pos x="1294" y="82"/>
                </a:cxn>
                <a:cxn ang="0">
                  <a:pos x="834" y="34"/>
                </a:cxn>
                <a:cxn ang="0">
                  <a:pos x="369" y="6"/>
                </a:cxn>
                <a:cxn ang="0">
                  <a:pos x="15" y="0"/>
                </a:cxn>
              </a:cxnLst>
              <a:rect l="0" t="0" r="r" b="b"/>
              <a:pathLst>
                <a:path w="9167" h="8526">
                  <a:moveTo>
                    <a:pt x="15" y="0"/>
                  </a:moveTo>
                  <a:lnTo>
                    <a:pt x="0" y="0"/>
                  </a:lnTo>
                  <a:lnTo>
                    <a:pt x="0" y="6537"/>
                  </a:lnTo>
                  <a:lnTo>
                    <a:pt x="15" y="6537"/>
                  </a:lnTo>
                  <a:lnTo>
                    <a:pt x="15" y="6537"/>
                  </a:lnTo>
                  <a:lnTo>
                    <a:pt x="81" y="6538"/>
                  </a:lnTo>
                  <a:lnTo>
                    <a:pt x="146" y="6540"/>
                  </a:lnTo>
                  <a:lnTo>
                    <a:pt x="210" y="6543"/>
                  </a:lnTo>
                  <a:lnTo>
                    <a:pt x="274" y="6548"/>
                  </a:lnTo>
                  <a:lnTo>
                    <a:pt x="338" y="6554"/>
                  </a:lnTo>
                  <a:lnTo>
                    <a:pt x="401" y="6561"/>
                  </a:lnTo>
                  <a:lnTo>
                    <a:pt x="464" y="6570"/>
                  </a:lnTo>
                  <a:lnTo>
                    <a:pt x="526" y="6579"/>
                  </a:lnTo>
                  <a:lnTo>
                    <a:pt x="589" y="6590"/>
                  </a:lnTo>
                  <a:lnTo>
                    <a:pt x="651" y="6602"/>
                  </a:lnTo>
                  <a:lnTo>
                    <a:pt x="712" y="6615"/>
                  </a:lnTo>
                  <a:lnTo>
                    <a:pt x="772" y="6629"/>
                  </a:lnTo>
                  <a:lnTo>
                    <a:pt x="833" y="6645"/>
                  </a:lnTo>
                  <a:lnTo>
                    <a:pt x="892" y="6662"/>
                  </a:lnTo>
                  <a:lnTo>
                    <a:pt x="952" y="6679"/>
                  </a:lnTo>
                  <a:lnTo>
                    <a:pt x="1010" y="6699"/>
                  </a:lnTo>
                  <a:lnTo>
                    <a:pt x="1067" y="6718"/>
                  </a:lnTo>
                  <a:lnTo>
                    <a:pt x="1124" y="6740"/>
                  </a:lnTo>
                  <a:lnTo>
                    <a:pt x="1180" y="6762"/>
                  </a:lnTo>
                  <a:lnTo>
                    <a:pt x="1236" y="6785"/>
                  </a:lnTo>
                  <a:lnTo>
                    <a:pt x="1291" y="6809"/>
                  </a:lnTo>
                  <a:lnTo>
                    <a:pt x="1346" y="6834"/>
                  </a:lnTo>
                  <a:lnTo>
                    <a:pt x="1400" y="6860"/>
                  </a:lnTo>
                  <a:lnTo>
                    <a:pt x="1453" y="6886"/>
                  </a:lnTo>
                  <a:lnTo>
                    <a:pt x="1504" y="6915"/>
                  </a:lnTo>
                  <a:lnTo>
                    <a:pt x="1555" y="6944"/>
                  </a:lnTo>
                  <a:lnTo>
                    <a:pt x="1605" y="6973"/>
                  </a:lnTo>
                  <a:lnTo>
                    <a:pt x="1655" y="7003"/>
                  </a:lnTo>
                  <a:lnTo>
                    <a:pt x="1703" y="7035"/>
                  </a:lnTo>
                  <a:lnTo>
                    <a:pt x="1750" y="7067"/>
                  </a:lnTo>
                  <a:lnTo>
                    <a:pt x="1797" y="7100"/>
                  </a:lnTo>
                  <a:lnTo>
                    <a:pt x="1842" y="7133"/>
                  </a:lnTo>
                  <a:lnTo>
                    <a:pt x="1886" y="7169"/>
                  </a:lnTo>
                  <a:lnTo>
                    <a:pt x="1929" y="7204"/>
                  </a:lnTo>
                  <a:lnTo>
                    <a:pt x="1972" y="7240"/>
                  </a:lnTo>
                  <a:lnTo>
                    <a:pt x="2013" y="7276"/>
                  </a:lnTo>
                  <a:lnTo>
                    <a:pt x="2054" y="7314"/>
                  </a:lnTo>
                  <a:lnTo>
                    <a:pt x="2093" y="7353"/>
                  </a:lnTo>
                  <a:lnTo>
                    <a:pt x="2131" y="7392"/>
                  </a:lnTo>
                  <a:lnTo>
                    <a:pt x="2167" y="7431"/>
                  </a:lnTo>
                  <a:lnTo>
                    <a:pt x="2203" y="7471"/>
                  </a:lnTo>
                  <a:lnTo>
                    <a:pt x="2237" y="7512"/>
                  </a:lnTo>
                  <a:lnTo>
                    <a:pt x="2270" y="7553"/>
                  </a:lnTo>
                  <a:lnTo>
                    <a:pt x="2301" y="7595"/>
                  </a:lnTo>
                  <a:lnTo>
                    <a:pt x="2332" y="7638"/>
                  </a:lnTo>
                  <a:lnTo>
                    <a:pt x="2360" y="7680"/>
                  </a:lnTo>
                  <a:lnTo>
                    <a:pt x="2388" y="7725"/>
                  </a:lnTo>
                  <a:lnTo>
                    <a:pt x="2415" y="7768"/>
                  </a:lnTo>
                  <a:lnTo>
                    <a:pt x="2439" y="7813"/>
                  </a:lnTo>
                  <a:lnTo>
                    <a:pt x="2463" y="7857"/>
                  </a:lnTo>
                  <a:lnTo>
                    <a:pt x="2485" y="7903"/>
                  </a:lnTo>
                  <a:lnTo>
                    <a:pt x="2506" y="7949"/>
                  </a:lnTo>
                  <a:lnTo>
                    <a:pt x="2525" y="7995"/>
                  </a:lnTo>
                  <a:lnTo>
                    <a:pt x="2542" y="8042"/>
                  </a:lnTo>
                  <a:lnTo>
                    <a:pt x="2558" y="8089"/>
                  </a:lnTo>
                  <a:lnTo>
                    <a:pt x="2573" y="8136"/>
                  </a:lnTo>
                  <a:lnTo>
                    <a:pt x="2586" y="8184"/>
                  </a:lnTo>
                  <a:lnTo>
                    <a:pt x="2597" y="8232"/>
                  </a:lnTo>
                  <a:lnTo>
                    <a:pt x="2607" y="8280"/>
                  </a:lnTo>
                  <a:lnTo>
                    <a:pt x="2615" y="8329"/>
                  </a:lnTo>
                  <a:lnTo>
                    <a:pt x="2621" y="8379"/>
                  </a:lnTo>
                  <a:lnTo>
                    <a:pt x="2626" y="8428"/>
                  </a:lnTo>
                  <a:lnTo>
                    <a:pt x="2629" y="8477"/>
                  </a:lnTo>
                  <a:lnTo>
                    <a:pt x="2630" y="8526"/>
                  </a:lnTo>
                  <a:lnTo>
                    <a:pt x="9167" y="8526"/>
                  </a:lnTo>
                  <a:lnTo>
                    <a:pt x="9167" y="8526"/>
                  </a:lnTo>
                  <a:lnTo>
                    <a:pt x="9167" y="8416"/>
                  </a:lnTo>
                  <a:lnTo>
                    <a:pt x="9165" y="8306"/>
                  </a:lnTo>
                  <a:lnTo>
                    <a:pt x="9160" y="8197"/>
                  </a:lnTo>
                  <a:lnTo>
                    <a:pt x="9156" y="8088"/>
                  </a:lnTo>
                  <a:lnTo>
                    <a:pt x="9149" y="7979"/>
                  </a:lnTo>
                  <a:lnTo>
                    <a:pt x="9141" y="7871"/>
                  </a:lnTo>
                  <a:lnTo>
                    <a:pt x="9130" y="7763"/>
                  </a:lnTo>
                  <a:lnTo>
                    <a:pt x="9119" y="7656"/>
                  </a:lnTo>
                  <a:lnTo>
                    <a:pt x="9106" y="7548"/>
                  </a:lnTo>
                  <a:lnTo>
                    <a:pt x="9093" y="7442"/>
                  </a:lnTo>
                  <a:lnTo>
                    <a:pt x="9078" y="7336"/>
                  </a:lnTo>
                  <a:lnTo>
                    <a:pt x="9061" y="7229"/>
                  </a:lnTo>
                  <a:lnTo>
                    <a:pt x="9042" y="7124"/>
                  </a:lnTo>
                  <a:lnTo>
                    <a:pt x="9023" y="7019"/>
                  </a:lnTo>
                  <a:lnTo>
                    <a:pt x="9002" y="6914"/>
                  </a:lnTo>
                  <a:lnTo>
                    <a:pt x="8979" y="6810"/>
                  </a:lnTo>
                  <a:lnTo>
                    <a:pt x="8957" y="6706"/>
                  </a:lnTo>
                  <a:lnTo>
                    <a:pt x="8931" y="6603"/>
                  </a:lnTo>
                  <a:lnTo>
                    <a:pt x="8905" y="6500"/>
                  </a:lnTo>
                  <a:lnTo>
                    <a:pt x="8878" y="6398"/>
                  </a:lnTo>
                  <a:lnTo>
                    <a:pt x="8848" y="6296"/>
                  </a:lnTo>
                  <a:lnTo>
                    <a:pt x="8818" y="6195"/>
                  </a:lnTo>
                  <a:lnTo>
                    <a:pt x="8786" y="6094"/>
                  </a:lnTo>
                  <a:lnTo>
                    <a:pt x="8753" y="5993"/>
                  </a:lnTo>
                  <a:lnTo>
                    <a:pt x="8720" y="5894"/>
                  </a:lnTo>
                  <a:lnTo>
                    <a:pt x="8684" y="5795"/>
                  </a:lnTo>
                  <a:lnTo>
                    <a:pt x="8647" y="5695"/>
                  </a:lnTo>
                  <a:lnTo>
                    <a:pt x="8609" y="5598"/>
                  </a:lnTo>
                  <a:lnTo>
                    <a:pt x="8570" y="5500"/>
                  </a:lnTo>
                  <a:lnTo>
                    <a:pt x="8530" y="5402"/>
                  </a:lnTo>
                  <a:lnTo>
                    <a:pt x="8488" y="5306"/>
                  </a:lnTo>
                  <a:lnTo>
                    <a:pt x="8446" y="5210"/>
                  </a:lnTo>
                  <a:lnTo>
                    <a:pt x="8401" y="5115"/>
                  </a:lnTo>
                  <a:lnTo>
                    <a:pt x="8355" y="5020"/>
                  </a:lnTo>
                  <a:lnTo>
                    <a:pt x="8309" y="4927"/>
                  </a:lnTo>
                  <a:lnTo>
                    <a:pt x="8261" y="4833"/>
                  </a:lnTo>
                  <a:lnTo>
                    <a:pt x="8212" y="4740"/>
                  </a:lnTo>
                  <a:lnTo>
                    <a:pt x="8162" y="4648"/>
                  </a:lnTo>
                  <a:lnTo>
                    <a:pt x="8112" y="4556"/>
                  </a:lnTo>
                  <a:lnTo>
                    <a:pt x="8059" y="4465"/>
                  </a:lnTo>
                  <a:lnTo>
                    <a:pt x="8005" y="4374"/>
                  </a:lnTo>
                  <a:lnTo>
                    <a:pt x="7950" y="4285"/>
                  </a:lnTo>
                  <a:lnTo>
                    <a:pt x="7896" y="4196"/>
                  </a:lnTo>
                  <a:lnTo>
                    <a:pt x="7838" y="4108"/>
                  </a:lnTo>
                  <a:lnTo>
                    <a:pt x="7780" y="4020"/>
                  </a:lnTo>
                  <a:lnTo>
                    <a:pt x="7721" y="3934"/>
                  </a:lnTo>
                  <a:lnTo>
                    <a:pt x="7661" y="3847"/>
                  </a:lnTo>
                  <a:lnTo>
                    <a:pt x="7599" y="3762"/>
                  </a:lnTo>
                  <a:lnTo>
                    <a:pt x="7538" y="3677"/>
                  </a:lnTo>
                  <a:lnTo>
                    <a:pt x="7474" y="3594"/>
                  </a:lnTo>
                  <a:lnTo>
                    <a:pt x="7410" y="3510"/>
                  </a:lnTo>
                  <a:lnTo>
                    <a:pt x="7344" y="3428"/>
                  </a:lnTo>
                  <a:lnTo>
                    <a:pt x="7278" y="3347"/>
                  </a:lnTo>
                  <a:lnTo>
                    <a:pt x="7211" y="3265"/>
                  </a:lnTo>
                  <a:lnTo>
                    <a:pt x="7142" y="3185"/>
                  </a:lnTo>
                  <a:lnTo>
                    <a:pt x="7072" y="3105"/>
                  </a:lnTo>
                  <a:lnTo>
                    <a:pt x="7001" y="3026"/>
                  </a:lnTo>
                  <a:lnTo>
                    <a:pt x="6931" y="2949"/>
                  </a:lnTo>
                  <a:lnTo>
                    <a:pt x="6859" y="2872"/>
                  </a:lnTo>
                  <a:lnTo>
                    <a:pt x="6784" y="2797"/>
                  </a:lnTo>
                  <a:lnTo>
                    <a:pt x="6710" y="2721"/>
                  </a:lnTo>
                  <a:lnTo>
                    <a:pt x="6634" y="2646"/>
                  </a:lnTo>
                  <a:lnTo>
                    <a:pt x="6559" y="2573"/>
                  </a:lnTo>
                  <a:lnTo>
                    <a:pt x="6481" y="2499"/>
                  </a:lnTo>
                  <a:lnTo>
                    <a:pt x="6403" y="2427"/>
                  </a:lnTo>
                  <a:lnTo>
                    <a:pt x="6325" y="2356"/>
                  </a:lnTo>
                  <a:lnTo>
                    <a:pt x="6245" y="2287"/>
                  </a:lnTo>
                  <a:lnTo>
                    <a:pt x="6163" y="2217"/>
                  </a:lnTo>
                  <a:lnTo>
                    <a:pt x="6082" y="2150"/>
                  </a:lnTo>
                  <a:lnTo>
                    <a:pt x="5999" y="2081"/>
                  </a:lnTo>
                  <a:lnTo>
                    <a:pt x="5915" y="2015"/>
                  </a:lnTo>
                  <a:lnTo>
                    <a:pt x="5832" y="1949"/>
                  </a:lnTo>
                  <a:lnTo>
                    <a:pt x="5746" y="1884"/>
                  </a:lnTo>
                  <a:lnTo>
                    <a:pt x="5660" y="1820"/>
                  </a:lnTo>
                  <a:lnTo>
                    <a:pt x="5573" y="1757"/>
                  </a:lnTo>
                  <a:lnTo>
                    <a:pt x="5485" y="1696"/>
                  </a:lnTo>
                  <a:lnTo>
                    <a:pt x="5397" y="1635"/>
                  </a:lnTo>
                  <a:lnTo>
                    <a:pt x="5308" y="1574"/>
                  </a:lnTo>
                  <a:lnTo>
                    <a:pt x="5218" y="1516"/>
                  </a:lnTo>
                  <a:lnTo>
                    <a:pt x="5126" y="1458"/>
                  </a:lnTo>
                  <a:lnTo>
                    <a:pt x="5035" y="1401"/>
                  </a:lnTo>
                  <a:lnTo>
                    <a:pt x="4942" y="1345"/>
                  </a:lnTo>
                  <a:lnTo>
                    <a:pt x="4850" y="1290"/>
                  </a:lnTo>
                  <a:lnTo>
                    <a:pt x="4756" y="1236"/>
                  </a:lnTo>
                  <a:lnTo>
                    <a:pt x="4661" y="1183"/>
                  </a:lnTo>
                  <a:lnTo>
                    <a:pt x="4565" y="1131"/>
                  </a:lnTo>
                  <a:lnTo>
                    <a:pt x="4469" y="1080"/>
                  </a:lnTo>
                  <a:lnTo>
                    <a:pt x="4373" y="1030"/>
                  </a:lnTo>
                  <a:lnTo>
                    <a:pt x="4274" y="982"/>
                  </a:lnTo>
                  <a:lnTo>
                    <a:pt x="4176" y="934"/>
                  </a:lnTo>
                  <a:lnTo>
                    <a:pt x="4078" y="887"/>
                  </a:lnTo>
                  <a:lnTo>
                    <a:pt x="3978" y="842"/>
                  </a:lnTo>
                  <a:lnTo>
                    <a:pt x="3878" y="798"/>
                  </a:lnTo>
                  <a:lnTo>
                    <a:pt x="3777" y="755"/>
                  </a:lnTo>
                  <a:lnTo>
                    <a:pt x="3675" y="712"/>
                  </a:lnTo>
                  <a:lnTo>
                    <a:pt x="3572" y="671"/>
                  </a:lnTo>
                  <a:lnTo>
                    <a:pt x="3470" y="631"/>
                  </a:lnTo>
                  <a:lnTo>
                    <a:pt x="3367" y="592"/>
                  </a:lnTo>
                  <a:lnTo>
                    <a:pt x="3263" y="555"/>
                  </a:lnTo>
                  <a:lnTo>
                    <a:pt x="3157" y="518"/>
                  </a:lnTo>
                  <a:lnTo>
                    <a:pt x="3052" y="482"/>
                  </a:lnTo>
                  <a:lnTo>
                    <a:pt x="2946" y="448"/>
                  </a:lnTo>
                  <a:lnTo>
                    <a:pt x="2839" y="416"/>
                  </a:lnTo>
                  <a:lnTo>
                    <a:pt x="2733" y="384"/>
                  </a:lnTo>
                  <a:lnTo>
                    <a:pt x="2626" y="353"/>
                  </a:lnTo>
                  <a:lnTo>
                    <a:pt x="2517" y="324"/>
                  </a:lnTo>
                  <a:lnTo>
                    <a:pt x="2408" y="296"/>
                  </a:lnTo>
                  <a:lnTo>
                    <a:pt x="2299" y="269"/>
                  </a:lnTo>
                  <a:lnTo>
                    <a:pt x="2189" y="244"/>
                  </a:lnTo>
                  <a:lnTo>
                    <a:pt x="2079" y="218"/>
                  </a:lnTo>
                  <a:lnTo>
                    <a:pt x="1968" y="196"/>
                  </a:lnTo>
                  <a:lnTo>
                    <a:pt x="1857" y="174"/>
                  </a:lnTo>
                  <a:lnTo>
                    <a:pt x="1745" y="153"/>
                  </a:lnTo>
                  <a:lnTo>
                    <a:pt x="1633" y="134"/>
                  </a:lnTo>
                  <a:lnTo>
                    <a:pt x="1520" y="115"/>
                  </a:lnTo>
                  <a:lnTo>
                    <a:pt x="1407" y="98"/>
                  </a:lnTo>
                  <a:lnTo>
                    <a:pt x="1294" y="82"/>
                  </a:lnTo>
                  <a:lnTo>
                    <a:pt x="1179" y="69"/>
                  </a:lnTo>
                  <a:lnTo>
                    <a:pt x="1065" y="56"/>
                  </a:lnTo>
                  <a:lnTo>
                    <a:pt x="949" y="45"/>
                  </a:lnTo>
                  <a:lnTo>
                    <a:pt x="834" y="34"/>
                  </a:lnTo>
                  <a:lnTo>
                    <a:pt x="719" y="25"/>
                  </a:lnTo>
                  <a:lnTo>
                    <a:pt x="602" y="17"/>
                  </a:lnTo>
                  <a:lnTo>
                    <a:pt x="485" y="11"/>
                  </a:lnTo>
                  <a:lnTo>
                    <a:pt x="369" y="6"/>
                  </a:lnTo>
                  <a:lnTo>
                    <a:pt x="251" y="2"/>
                  </a:lnTo>
                  <a:lnTo>
                    <a:pt x="133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3725277D-9044-3C48-BDCE-4986AA12B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1157" y="5265531"/>
              <a:ext cx="3200400" cy="101373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4ABF5809-C05D-9E41-8FD3-CBFCBD7D4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265531"/>
              <a:ext cx="3200400" cy="101373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BF93E815-6D33-CC40-8B9F-4C1C0C4EF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345" y="5265325"/>
              <a:ext cx="2585088" cy="1014062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1729" y="5"/>
                </a:cxn>
                <a:cxn ang="0">
                  <a:pos x="1588" y="21"/>
                </a:cxn>
                <a:cxn ang="0">
                  <a:pos x="1451" y="49"/>
                </a:cxn>
                <a:cxn ang="0">
                  <a:pos x="1318" y="85"/>
                </a:cxn>
                <a:cxn ang="0">
                  <a:pos x="1187" y="131"/>
                </a:cxn>
                <a:cxn ang="0">
                  <a:pos x="1062" y="186"/>
                </a:cxn>
                <a:cxn ang="0">
                  <a:pos x="942" y="249"/>
                </a:cxn>
                <a:cxn ang="0">
                  <a:pos x="827" y="322"/>
                </a:cxn>
                <a:cxn ang="0">
                  <a:pos x="717" y="401"/>
                </a:cxn>
                <a:cxn ang="0">
                  <a:pos x="615" y="489"/>
                </a:cxn>
                <a:cxn ang="0">
                  <a:pos x="518" y="583"/>
                </a:cxn>
                <a:cxn ang="0">
                  <a:pos x="428" y="684"/>
                </a:cxn>
                <a:cxn ang="0">
                  <a:pos x="346" y="791"/>
                </a:cxn>
                <a:cxn ang="0">
                  <a:pos x="272" y="905"/>
                </a:cxn>
                <a:cxn ang="0">
                  <a:pos x="206" y="1023"/>
                </a:cxn>
                <a:cxn ang="0">
                  <a:pos x="147" y="1147"/>
                </a:cxn>
                <a:cxn ang="0">
                  <a:pos x="98" y="1275"/>
                </a:cxn>
                <a:cxn ang="0">
                  <a:pos x="59" y="1407"/>
                </a:cxn>
                <a:cxn ang="0">
                  <a:pos x="29" y="1544"/>
                </a:cxn>
                <a:cxn ang="0">
                  <a:pos x="9" y="1684"/>
                </a:cxn>
                <a:cxn ang="0">
                  <a:pos x="0" y="1826"/>
                </a:cxn>
                <a:cxn ang="0">
                  <a:pos x="0" y="1923"/>
                </a:cxn>
                <a:cxn ang="0">
                  <a:pos x="9" y="2065"/>
                </a:cxn>
                <a:cxn ang="0">
                  <a:pos x="29" y="2204"/>
                </a:cxn>
                <a:cxn ang="0">
                  <a:pos x="59" y="2341"/>
                </a:cxn>
                <a:cxn ang="0">
                  <a:pos x="98" y="2473"/>
                </a:cxn>
                <a:cxn ang="0">
                  <a:pos x="147" y="2602"/>
                </a:cxn>
                <a:cxn ang="0">
                  <a:pos x="206" y="2725"/>
                </a:cxn>
                <a:cxn ang="0">
                  <a:pos x="272" y="2843"/>
                </a:cxn>
                <a:cxn ang="0">
                  <a:pos x="346" y="2957"/>
                </a:cxn>
                <a:cxn ang="0">
                  <a:pos x="428" y="3064"/>
                </a:cxn>
                <a:cxn ang="0">
                  <a:pos x="518" y="3165"/>
                </a:cxn>
                <a:cxn ang="0">
                  <a:pos x="615" y="3260"/>
                </a:cxn>
                <a:cxn ang="0">
                  <a:pos x="717" y="3347"/>
                </a:cxn>
                <a:cxn ang="0">
                  <a:pos x="827" y="3427"/>
                </a:cxn>
                <a:cxn ang="0">
                  <a:pos x="942" y="3499"/>
                </a:cxn>
                <a:cxn ang="0">
                  <a:pos x="1062" y="3562"/>
                </a:cxn>
                <a:cxn ang="0">
                  <a:pos x="1187" y="3617"/>
                </a:cxn>
                <a:cxn ang="0">
                  <a:pos x="1318" y="3663"/>
                </a:cxn>
                <a:cxn ang="0">
                  <a:pos x="1451" y="3699"/>
                </a:cxn>
                <a:cxn ang="0">
                  <a:pos x="1588" y="3726"/>
                </a:cxn>
                <a:cxn ang="0">
                  <a:pos x="1729" y="3742"/>
                </a:cxn>
                <a:cxn ang="0">
                  <a:pos x="1872" y="3748"/>
                </a:cxn>
              </a:cxnLst>
              <a:rect l="0" t="0" r="r" b="b"/>
              <a:pathLst>
                <a:path w="9552" h="3748">
                  <a:moveTo>
                    <a:pt x="9552" y="0"/>
                  </a:moveTo>
                  <a:lnTo>
                    <a:pt x="1872" y="0"/>
                  </a:lnTo>
                  <a:lnTo>
                    <a:pt x="1872" y="0"/>
                  </a:lnTo>
                  <a:lnTo>
                    <a:pt x="1825" y="2"/>
                  </a:lnTo>
                  <a:lnTo>
                    <a:pt x="1776" y="3"/>
                  </a:lnTo>
                  <a:lnTo>
                    <a:pt x="1729" y="5"/>
                  </a:lnTo>
                  <a:lnTo>
                    <a:pt x="1681" y="10"/>
                  </a:lnTo>
                  <a:lnTo>
                    <a:pt x="1635" y="15"/>
                  </a:lnTo>
                  <a:lnTo>
                    <a:pt x="1588" y="21"/>
                  </a:lnTo>
                  <a:lnTo>
                    <a:pt x="1542" y="30"/>
                  </a:lnTo>
                  <a:lnTo>
                    <a:pt x="1496" y="39"/>
                  </a:lnTo>
                  <a:lnTo>
                    <a:pt x="1451" y="49"/>
                  </a:lnTo>
                  <a:lnTo>
                    <a:pt x="1406" y="60"/>
                  </a:lnTo>
                  <a:lnTo>
                    <a:pt x="1361" y="71"/>
                  </a:lnTo>
                  <a:lnTo>
                    <a:pt x="1318" y="85"/>
                  </a:lnTo>
                  <a:lnTo>
                    <a:pt x="1273" y="99"/>
                  </a:lnTo>
                  <a:lnTo>
                    <a:pt x="1231" y="115"/>
                  </a:lnTo>
                  <a:lnTo>
                    <a:pt x="1187" y="131"/>
                  </a:lnTo>
                  <a:lnTo>
                    <a:pt x="1146" y="149"/>
                  </a:lnTo>
                  <a:lnTo>
                    <a:pt x="1104" y="166"/>
                  </a:lnTo>
                  <a:lnTo>
                    <a:pt x="1062" y="186"/>
                  </a:lnTo>
                  <a:lnTo>
                    <a:pt x="1021" y="206"/>
                  </a:lnTo>
                  <a:lnTo>
                    <a:pt x="981" y="227"/>
                  </a:lnTo>
                  <a:lnTo>
                    <a:pt x="942" y="249"/>
                  </a:lnTo>
                  <a:lnTo>
                    <a:pt x="903" y="273"/>
                  </a:lnTo>
                  <a:lnTo>
                    <a:pt x="864" y="297"/>
                  </a:lnTo>
                  <a:lnTo>
                    <a:pt x="827" y="322"/>
                  </a:lnTo>
                  <a:lnTo>
                    <a:pt x="790" y="347"/>
                  </a:lnTo>
                  <a:lnTo>
                    <a:pt x="754" y="374"/>
                  </a:lnTo>
                  <a:lnTo>
                    <a:pt x="717" y="401"/>
                  </a:lnTo>
                  <a:lnTo>
                    <a:pt x="683" y="430"/>
                  </a:lnTo>
                  <a:lnTo>
                    <a:pt x="649" y="459"/>
                  </a:lnTo>
                  <a:lnTo>
                    <a:pt x="615" y="489"/>
                  </a:lnTo>
                  <a:lnTo>
                    <a:pt x="582" y="520"/>
                  </a:lnTo>
                  <a:lnTo>
                    <a:pt x="549" y="551"/>
                  </a:lnTo>
                  <a:lnTo>
                    <a:pt x="518" y="583"/>
                  </a:lnTo>
                  <a:lnTo>
                    <a:pt x="488" y="616"/>
                  </a:lnTo>
                  <a:lnTo>
                    <a:pt x="458" y="649"/>
                  </a:lnTo>
                  <a:lnTo>
                    <a:pt x="428" y="684"/>
                  </a:lnTo>
                  <a:lnTo>
                    <a:pt x="400" y="719"/>
                  </a:lnTo>
                  <a:lnTo>
                    <a:pt x="372" y="755"/>
                  </a:lnTo>
                  <a:lnTo>
                    <a:pt x="346" y="791"/>
                  </a:lnTo>
                  <a:lnTo>
                    <a:pt x="320" y="829"/>
                  </a:lnTo>
                  <a:lnTo>
                    <a:pt x="295" y="866"/>
                  </a:lnTo>
                  <a:lnTo>
                    <a:pt x="272" y="905"/>
                  </a:lnTo>
                  <a:lnTo>
                    <a:pt x="249" y="943"/>
                  </a:lnTo>
                  <a:lnTo>
                    <a:pt x="227" y="983"/>
                  </a:lnTo>
                  <a:lnTo>
                    <a:pt x="206" y="1023"/>
                  </a:lnTo>
                  <a:lnTo>
                    <a:pt x="186" y="1063"/>
                  </a:lnTo>
                  <a:lnTo>
                    <a:pt x="166" y="1104"/>
                  </a:lnTo>
                  <a:lnTo>
                    <a:pt x="147" y="1147"/>
                  </a:lnTo>
                  <a:lnTo>
                    <a:pt x="130" y="1189"/>
                  </a:lnTo>
                  <a:lnTo>
                    <a:pt x="113" y="1231"/>
                  </a:lnTo>
                  <a:lnTo>
                    <a:pt x="98" y="1275"/>
                  </a:lnTo>
                  <a:lnTo>
                    <a:pt x="85" y="1318"/>
                  </a:lnTo>
                  <a:lnTo>
                    <a:pt x="71" y="1362"/>
                  </a:lnTo>
                  <a:lnTo>
                    <a:pt x="59" y="1407"/>
                  </a:lnTo>
                  <a:lnTo>
                    <a:pt x="47" y="1452"/>
                  </a:lnTo>
                  <a:lnTo>
                    <a:pt x="37" y="1498"/>
                  </a:lnTo>
                  <a:lnTo>
                    <a:pt x="29" y="1544"/>
                  </a:lnTo>
                  <a:lnTo>
                    <a:pt x="21" y="1590"/>
                  </a:lnTo>
                  <a:lnTo>
                    <a:pt x="15" y="1636"/>
                  </a:lnTo>
                  <a:lnTo>
                    <a:pt x="9" y="1684"/>
                  </a:lnTo>
                  <a:lnTo>
                    <a:pt x="5" y="1731"/>
                  </a:lnTo>
                  <a:lnTo>
                    <a:pt x="2" y="1778"/>
                  </a:lnTo>
                  <a:lnTo>
                    <a:pt x="0" y="1826"/>
                  </a:lnTo>
                  <a:lnTo>
                    <a:pt x="0" y="1874"/>
                  </a:lnTo>
                  <a:lnTo>
                    <a:pt x="0" y="1874"/>
                  </a:lnTo>
                  <a:lnTo>
                    <a:pt x="0" y="1923"/>
                  </a:lnTo>
                  <a:lnTo>
                    <a:pt x="2" y="1970"/>
                  </a:lnTo>
                  <a:lnTo>
                    <a:pt x="5" y="2017"/>
                  </a:lnTo>
                  <a:lnTo>
                    <a:pt x="9" y="2065"/>
                  </a:lnTo>
                  <a:lnTo>
                    <a:pt x="15" y="2112"/>
                  </a:lnTo>
                  <a:lnTo>
                    <a:pt x="21" y="2158"/>
                  </a:lnTo>
                  <a:lnTo>
                    <a:pt x="29" y="2204"/>
                  </a:lnTo>
                  <a:lnTo>
                    <a:pt x="37" y="2250"/>
                  </a:lnTo>
                  <a:lnTo>
                    <a:pt x="47" y="2295"/>
                  </a:lnTo>
                  <a:lnTo>
                    <a:pt x="59" y="2341"/>
                  </a:lnTo>
                  <a:lnTo>
                    <a:pt x="71" y="2385"/>
                  </a:lnTo>
                  <a:lnTo>
                    <a:pt x="85" y="2430"/>
                  </a:lnTo>
                  <a:lnTo>
                    <a:pt x="98" y="2473"/>
                  </a:lnTo>
                  <a:lnTo>
                    <a:pt x="113" y="2517"/>
                  </a:lnTo>
                  <a:lnTo>
                    <a:pt x="130" y="2559"/>
                  </a:lnTo>
                  <a:lnTo>
                    <a:pt x="147" y="2602"/>
                  </a:lnTo>
                  <a:lnTo>
                    <a:pt x="166" y="2643"/>
                  </a:lnTo>
                  <a:lnTo>
                    <a:pt x="186" y="2684"/>
                  </a:lnTo>
                  <a:lnTo>
                    <a:pt x="206" y="2725"/>
                  </a:lnTo>
                  <a:lnTo>
                    <a:pt x="227" y="2765"/>
                  </a:lnTo>
                  <a:lnTo>
                    <a:pt x="249" y="2805"/>
                  </a:lnTo>
                  <a:lnTo>
                    <a:pt x="272" y="2843"/>
                  </a:lnTo>
                  <a:lnTo>
                    <a:pt x="295" y="2882"/>
                  </a:lnTo>
                  <a:lnTo>
                    <a:pt x="320" y="2919"/>
                  </a:lnTo>
                  <a:lnTo>
                    <a:pt x="346" y="2957"/>
                  </a:lnTo>
                  <a:lnTo>
                    <a:pt x="372" y="2993"/>
                  </a:lnTo>
                  <a:lnTo>
                    <a:pt x="400" y="3029"/>
                  </a:lnTo>
                  <a:lnTo>
                    <a:pt x="428" y="3064"/>
                  </a:lnTo>
                  <a:lnTo>
                    <a:pt x="458" y="3099"/>
                  </a:lnTo>
                  <a:lnTo>
                    <a:pt x="488" y="3133"/>
                  </a:lnTo>
                  <a:lnTo>
                    <a:pt x="518" y="3165"/>
                  </a:lnTo>
                  <a:lnTo>
                    <a:pt x="549" y="3197"/>
                  </a:lnTo>
                  <a:lnTo>
                    <a:pt x="582" y="3228"/>
                  </a:lnTo>
                  <a:lnTo>
                    <a:pt x="615" y="3260"/>
                  </a:lnTo>
                  <a:lnTo>
                    <a:pt x="649" y="3290"/>
                  </a:lnTo>
                  <a:lnTo>
                    <a:pt x="683" y="3318"/>
                  </a:lnTo>
                  <a:lnTo>
                    <a:pt x="717" y="3347"/>
                  </a:lnTo>
                  <a:lnTo>
                    <a:pt x="754" y="3374"/>
                  </a:lnTo>
                  <a:lnTo>
                    <a:pt x="790" y="3400"/>
                  </a:lnTo>
                  <a:lnTo>
                    <a:pt x="827" y="3427"/>
                  </a:lnTo>
                  <a:lnTo>
                    <a:pt x="864" y="3451"/>
                  </a:lnTo>
                  <a:lnTo>
                    <a:pt x="903" y="3475"/>
                  </a:lnTo>
                  <a:lnTo>
                    <a:pt x="942" y="3499"/>
                  </a:lnTo>
                  <a:lnTo>
                    <a:pt x="981" y="3520"/>
                  </a:lnTo>
                  <a:lnTo>
                    <a:pt x="1021" y="3542"/>
                  </a:lnTo>
                  <a:lnTo>
                    <a:pt x="1062" y="3562"/>
                  </a:lnTo>
                  <a:lnTo>
                    <a:pt x="1104" y="3581"/>
                  </a:lnTo>
                  <a:lnTo>
                    <a:pt x="1146" y="3600"/>
                  </a:lnTo>
                  <a:lnTo>
                    <a:pt x="1187" y="3617"/>
                  </a:lnTo>
                  <a:lnTo>
                    <a:pt x="1231" y="3633"/>
                  </a:lnTo>
                  <a:lnTo>
                    <a:pt x="1273" y="3648"/>
                  </a:lnTo>
                  <a:lnTo>
                    <a:pt x="1318" y="3663"/>
                  </a:lnTo>
                  <a:lnTo>
                    <a:pt x="1361" y="3676"/>
                  </a:lnTo>
                  <a:lnTo>
                    <a:pt x="1406" y="3688"/>
                  </a:lnTo>
                  <a:lnTo>
                    <a:pt x="1451" y="3699"/>
                  </a:lnTo>
                  <a:lnTo>
                    <a:pt x="1496" y="3709"/>
                  </a:lnTo>
                  <a:lnTo>
                    <a:pt x="1542" y="3718"/>
                  </a:lnTo>
                  <a:lnTo>
                    <a:pt x="1588" y="3726"/>
                  </a:lnTo>
                  <a:lnTo>
                    <a:pt x="1635" y="3733"/>
                  </a:lnTo>
                  <a:lnTo>
                    <a:pt x="1681" y="3738"/>
                  </a:lnTo>
                  <a:lnTo>
                    <a:pt x="1729" y="3742"/>
                  </a:lnTo>
                  <a:lnTo>
                    <a:pt x="1776" y="3746"/>
                  </a:lnTo>
                  <a:lnTo>
                    <a:pt x="1825" y="3747"/>
                  </a:lnTo>
                  <a:lnTo>
                    <a:pt x="1872" y="3748"/>
                  </a:lnTo>
                  <a:lnTo>
                    <a:pt x="9552" y="3748"/>
                  </a:lnTo>
                  <a:lnTo>
                    <a:pt x="9552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  <a:latin typeface="+mn-lt"/>
                <a:cs typeface="Arial Narrow"/>
              </a:endParaRPr>
            </a:p>
          </p:txBody>
        </p:sp>
      </p:grp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5DB475C-570C-0741-AE08-FF2AC73C4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7148" y="45567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7976A92-7A4D-E44C-A0BC-00D844E5D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1200" y="70354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A05A9C5-0E13-B84C-99F1-55C3654E2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74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1DBB0CF0-A1A4-CE4D-A441-A9BE0438D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91527" y="70354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5">
            <a:extLst>
              <a:ext uri="{FF2B5EF4-FFF2-40B4-BE49-F238E27FC236}">
                <a16:creationId xmlns:a16="http://schemas.microsoft.com/office/drawing/2014/main" id="{EB140318-B0A5-5541-9A49-E4C65AD70F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37075" y="45567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8DB73B70-08EE-414C-ADF5-DF5B276D36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0354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BEE9AEBC-8DC2-2D48-B210-63E837706E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14963" y="7389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76410E08-BB9A-F847-909A-BCAAF79CF2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19015" y="9867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90BF716-5243-B247-A3A7-86186B18CC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79947" y="1782845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C5EE851-3E5C-3F4D-9420-2ABCC1A442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83999" y="2030707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2186EDF5-C869-EA41-9C4E-6E82C7A91B2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16943" y="2078738"/>
            <a:ext cx="21126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67D1694C-F69E-BE44-B95E-57E013014E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0" y="2326600"/>
            <a:ext cx="210962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42D28A37-B695-C344-A64D-FC45297DADF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67674" y="2078738"/>
            <a:ext cx="2337641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6CE9677C-98EC-AB4A-8701-5D92C2D7A5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071726" y="2326600"/>
            <a:ext cx="2337641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5">
            <a:extLst>
              <a:ext uri="{FF2B5EF4-FFF2-40B4-BE49-F238E27FC236}">
                <a16:creationId xmlns:a16="http://schemas.microsoft.com/office/drawing/2014/main" id="{B3D23E3D-796F-D34B-9210-9174D150D5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06244" y="2078738"/>
            <a:ext cx="208953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671AE421-0AC3-DC4A-AC91-E75C8CED10C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09287" y="2326600"/>
            <a:ext cx="208651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5">
            <a:extLst>
              <a:ext uri="{FF2B5EF4-FFF2-40B4-BE49-F238E27FC236}">
                <a16:creationId xmlns:a16="http://schemas.microsoft.com/office/drawing/2014/main" id="{3DC2A67C-BA03-7041-B79A-28B23C47262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78804" y="229400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0">
            <a:extLst>
              <a:ext uri="{FF2B5EF4-FFF2-40B4-BE49-F238E27FC236}">
                <a16:creationId xmlns:a16="http://schemas.microsoft.com/office/drawing/2014/main" id="{87C1FA06-5702-0E4B-AC29-450C9B469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82856" y="254186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5">
            <a:extLst>
              <a:ext uri="{FF2B5EF4-FFF2-40B4-BE49-F238E27FC236}">
                <a16:creationId xmlns:a16="http://schemas.microsoft.com/office/drawing/2014/main" id="{A6172F7F-D625-B848-A23D-AC74258C5F2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0294" y="3440159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74349B84-A38B-384C-BE16-7B18D31725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4346" y="3688021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5">
            <a:extLst>
              <a:ext uri="{FF2B5EF4-FFF2-40B4-BE49-F238E27FC236}">
                <a16:creationId xmlns:a16="http://schemas.microsoft.com/office/drawing/2014/main" id="{53464D34-16AF-CF4B-9413-5A7E59930E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071726" y="3709418"/>
            <a:ext cx="1870430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C00727B-E1E9-C145-9A5F-06352EAAF8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075778" y="3957280"/>
            <a:ext cx="1870430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25">
            <a:extLst>
              <a:ext uri="{FF2B5EF4-FFF2-40B4-BE49-F238E27FC236}">
                <a16:creationId xmlns:a16="http://schemas.microsoft.com/office/drawing/2014/main" id="{8BA549E7-AC75-AA41-A620-092D507C1BC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41234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0">
            <a:extLst>
              <a:ext uri="{FF2B5EF4-FFF2-40B4-BE49-F238E27FC236}">
                <a16:creationId xmlns:a16="http://schemas.microsoft.com/office/drawing/2014/main" id="{901D0D0F-2057-274E-9334-0BDFDD897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41639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98088848-43C5-0748-A068-E561874340B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47285" y="3709418"/>
            <a:ext cx="1998777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AFB6D5F1-CFF2-AE41-A794-3DA200E188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51337" y="3957280"/>
            <a:ext cx="1998777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C23503DA-BAB3-E142-96D4-E1C5DED1BBC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983999" y="4015533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0">
            <a:extLst>
              <a:ext uri="{FF2B5EF4-FFF2-40B4-BE49-F238E27FC236}">
                <a16:creationId xmlns:a16="http://schemas.microsoft.com/office/drawing/2014/main" id="{A18AF3A6-012F-E946-82A7-FC28273D99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988051" y="4263395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6EB289C5-6287-B044-AD9B-A01310746A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009974" y="5052440"/>
            <a:ext cx="993833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0">
            <a:extLst>
              <a:ext uri="{FF2B5EF4-FFF2-40B4-BE49-F238E27FC236}">
                <a16:creationId xmlns:a16="http://schemas.microsoft.com/office/drawing/2014/main" id="{7C7E16A3-1EBC-754A-BB7B-D239BF5C6F9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0014026" y="5300302"/>
            <a:ext cx="993833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25">
            <a:extLst>
              <a:ext uri="{FF2B5EF4-FFF2-40B4-BE49-F238E27FC236}">
                <a16:creationId xmlns:a16="http://schemas.microsoft.com/office/drawing/2014/main" id="{4E9BA4E9-F591-2544-A097-62D6A482E9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79001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30">
            <a:extLst>
              <a:ext uri="{FF2B5EF4-FFF2-40B4-BE49-F238E27FC236}">
                <a16:creationId xmlns:a16="http://schemas.microsoft.com/office/drawing/2014/main" id="{2CD3D6A6-31C4-1441-9451-8FFF3E8124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94066" y="5587960"/>
            <a:ext cx="2796115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285750" indent="-285750" algn="ctr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25">
            <a:extLst>
              <a:ext uri="{FF2B5EF4-FFF2-40B4-BE49-F238E27FC236}">
                <a16:creationId xmlns:a16="http://schemas.microsoft.com/office/drawing/2014/main" id="{16305EA5-7C89-1745-8ABF-DC5EDA1285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42155" y="5340098"/>
            <a:ext cx="2800166" cy="247222"/>
          </a:xfrm>
        </p:spPr>
        <p:txBody>
          <a:bodyPr>
            <a:noAutofit/>
          </a:bodyPr>
          <a:lstStyle>
            <a:lvl1pPr marL="0" indent="0" algn="ct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30">
            <a:extLst>
              <a:ext uri="{FF2B5EF4-FFF2-40B4-BE49-F238E27FC236}">
                <a16:creationId xmlns:a16="http://schemas.microsoft.com/office/drawing/2014/main" id="{AC65B23F-D2DD-B046-B6AC-7FBDDE5AE3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946207" y="5587960"/>
            <a:ext cx="2800166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25">
            <a:extLst>
              <a:ext uri="{FF2B5EF4-FFF2-40B4-BE49-F238E27FC236}">
                <a16:creationId xmlns:a16="http://schemas.microsoft.com/office/drawing/2014/main" id="{6D90CB77-963D-A047-961E-E9FCFF2DC7B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977148" y="5340098"/>
            <a:ext cx="1532496" cy="247222"/>
          </a:xfrm>
        </p:spPr>
        <p:txBody>
          <a:bodyPr>
            <a:noAutofit/>
          </a:bodyPr>
          <a:lstStyle>
            <a:lvl1pPr marL="0" indent="0" algn="r">
              <a:buNone/>
              <a:defRPr sz="1800" b="0" cap="none" spc="0">
                <a:ln w="0"/>
                <a:solidFill>
                  <a:schemeClr val="bg1"/>
                </a:solidFill>
                <a:effectLst>
                  <a:outerShdw blurRad="1270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30">
            <a:extLst>
              <a:ext uri="{FF2B5EF4-FFF2-40B4-BE49-F238E27FC236}">
                <a16:creationId xmlns:a16="http://schemas.microsoft.com/office/drawing/2014/main" id="{48805874-27D7-0C47-824E-243C35891BC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981200" y="5587960"/>
            <a:ext cx="1528444" cy="613405"/>
          </a:xfr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>
            <a:no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itle Placeholder 1">
            <a:extLst>
              <a:ext uri="{FF2B5EF4-FFF2-40B4-BE49-F238E27FC236}">
                <a16:creationId xmlns:a16="http://schemas.microsoft.com/office/drawing/2014/main" id="{0B1CA04A-E3DE-4D8C-B840-CC67699F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7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371EF8-9F5A-4DAB-B41B-5C4E1E47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4B8AD-1E3F-41A0-B9E7-981626D8B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438400"/>
            <a:ext cx="9296400" cy="2286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68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93241-6B2C-413E-AB0F-2EF989D0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3E543-5EC2-44ED-8994-0F6136426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2D13-B89E-440E-B2A2-65809F947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7669A-81AB-4567-AC0E-8A4D53B6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F2DD-1ECF-49C1-A4DF-FBE7D8DA8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1368-A1D1-4130-A7AA-C81582F3A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U54956\PycharmProjects\SwoDailyEtl\flowcharts\swo_process.pptx#-1,1,PowerPoint Pres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31" title="Icon of Rocketship">
            <a:extLst>
              <a:ext uri="{FF2B5EF4-FFF2-40B4-BE49-F238E27FC236}">
                <a16:creationId xmlns:a16="http://schemas.microsoft.com/office/drawing/2014/main" id="{5B37B6B2-621C-41ED-9923-FB3BA10730EA}"/>
              </a:ext>
            </a:extLst>
          </p:cNvPr>
          <p:cNvSpPr>
            <a:spLocks/>
          </p:cNvSpPr>
          <p:nvPr/>
        </p:nvSpPr>
        <p:spPr bwMode="auto">
          <a:xfrm>
            <a:off x="1139825" y="457200"/>
            <a:ext cx="384175" cy="8636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8" name="AutoShape 110" title="Arrow pointing to the right"/>
          <p:cNvSpPr>
            <a:spLocks noChangeArrowheads="1"/>
          </p:cNvSpPr>
          <p:nvPr/>
        </p:nvSpPr>
        <p:spPr bwMode="auto">
          <a:xfrm>
            <a:off x="1600200" y="4445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1A344-66D0-482E-B0AE-442AC4378C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126" y="758195"/>
            <a:ext cx="2796115" cy="6134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main()</a:t>
            </a:r>
          </a:p>
        </p:txBody>
      </p:sp>
      <p:sp>
        <p:nvSpPr>
          <p:cNvPr id="63" name="Freeform: Shape 27" title="Icon of envelope">
            <a:extLst>
              <a:ext uri="{FF2B5EF4-FFF2-40B4-BE49-F238E27FC236}">
                <a16:creationId xmlns:a16="http://schemas.microsoft.com/office/drawing/2014/main" id="{EE04F2C3-0F25-449E-B5FF-AFE39C78B2C4}"/>
              </a:ext>
            </a:extLst>
          </p:cNvPr>
          <p:cNvSpPr>
            <a:spLocks/>
          </p:cNvSpPr>
          <p:nvPr/>
        </p:nvSpPr>
        <p:spPr bwMode="auto">
          <a:xfrm>
            <a:off x="9914442" y="2572196"/>
            <a:ext cx="362343" cy="264009"/>
          </a:xfrm>
          <a:custGeom>
            <a:avLst/>
            <a:gdLst>
              <a:gd name="T0" fmla="*/ 4287 w 538715"/>
              <a:gd name="T1" fmla="*/ 391719 h 391122"/>
              <a:gd name="T2" fmla="*/ 4287 w 538715"/>
              <a:gd name="T3" fmla="*/ 4287 h 391122"/>
              <a:gd name="T4" fmla="*/ 540052 w 538715"/>
              <a:gd name="T5" fmla="*/ 4287 h 391122"/>
              <a:gd name="T6" fmla="*/ 540052 w 538715"/>
              <a:gd name="T7" fmla="*/ 391719 h 391122"/>
              <a:gd name="T8" fmla="*/ 4287 w 538715"/>
              <a:gd name="T9" fmla="*/ 391719 h 391122"/>
              <a:gd name="T10" fmla="*/ 482490 w 538715"/>
              <a:gd name="T11" fmla="*/ 357773 h 391122"/>
              <a:gd name="T12" fmla="*/ 353346 w 538715"/>
              <a:gd name="T13" fmla="*/ 232319 h 391122"/>
              <a:gd name="T14" fmla="*/ 377699 w 538715"/>
              <a:gd name="T15" fmla="*/ 208704 h 391122"/>
              <a:gd name="T16" fmla="*/ 506843 w 538715"/>
              <a:gd name="T17" fmla="*/ 334158 h 391122"/>
              <a:gd name="T18" fmla="*/ 506843 w 538715"/>
              <a:gd name="T19" fmla="*/ 53731 h 391122"/>
              <a:gd name="T20" fmla="*/ 283239 w 538715"/>
              <a:gd name="T21" fmla="*/ 224939 h 391122"/>
              <a:gd name="T22" fmla="*/ 272908 w 538715"/>
              <a:gd name="T23" fmla="*/ 228629 h 391122"/>
              <a:gd name="T24" fmla="*/ 262575 w 538715"/>
              <a:gd name="T25" fmla="*/ 224939 h 391122"/>
              <a:gd name="T26" fmla="*/ 38233 w 538715"/>
              <a:gd name="T27" fmla="*/ 54468 h 391122"/>
              <a:gd name="T28" fmla="*/ 38233 w 538715"/>
              <a:gd name="T29" fmla="*/ 334896 h 391122"/>
              <a:gd name="T30" fmla="*/ 167377 w 538715"/>
              <a:gd name="T31" fmla="*/ 209441 h 391122"/>
              <a:gd name="T32" fmla="*/ 191730 w 538715"/>
              <a:gd name="T33" fmla="*/ 233056 h 391122"/>
              <a:gd name="T34" fmla="*/ 62586 w 538715"/>
              <a:gd name="T35" fmla="*/ 358511 h 391122"/>
              <a:gd name="T36" fmla="*/ 482490 w 538715"/>
              <a:gd name="T37" fmla="*/ 357773 h 391122"/>
              <a:gd name="T38" fmla="*/ 482490 w 538715"/>
              <a:gd name="T39" fmla="*/ 357773 h 391122"/>
              <a:gd name="T40" fmla="*/ 272170 w 538715"/>
              <a:gd name="T41" fmla="*/ 190992 h 391122"/>
              <a:gd name="T42" fmla="*/ 473635 w 538715"/>
              <a:gd name="T43" fmla="*/ 36758 h 391122"/>
              <a:gd name="T44" fmla="*/ 69966 w 538715"/>
              <a:gd name="T45" fmla="*/ 36758 h 391122"/>
              <a:gd name="T46" fmla="*/ 272170 w 538715"/>
              <a:gd name="T47" fmla="*/ 190992 h 39112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8715" h="391122">
                <a:moveTo>
                  <a:pt x="4287" y="391719"/>
                </a:moveTo>
                <a:lnTo>
                  <a:pt x="4287" y="4287"/>
                </a:lnTo>
                <a:lnTo>
                  <a:pt x="540051" y="4287"/>
                </a:lnTo>
                <a:lnTo>
                  <a:pt x="540051" y="391719"/>
                </a:lnTo>
                <a:lnTo>
                  <a:pt x="4287" y="391719"/>
                </a:lnTo>
                <a:close/>
                <a:moveTo>
                  <a:pt x="482489" y="357773"/>
                </a:moveTo>
                <a:lnTo>
                  <a:pt x="353345" y="232319"/>
                </a:lnTo>
                <a:lnTo>
                  <a:pt x="377698" y="208704"/>
                </a:lnTo>
                <a:lnTo>
                  <a:pt x="506842" y="334158"/>
                </a:lnTo>
                <a:lnTo>
                  <a:pt x="506842" y="53731"/>
                </a:lnTo>
                <a:lnTo>
                  <a:pt x="283238" y="224939"/>
                </a:lnTo>
                <a:cubicBezTo>
                  <a:pt x="280286" y="227153"/>
                  <a:pt x="276597" y="228629"/>
                  <a:pt x="272907" y="228629"/>
                </a:cubicBezTo>
                <a:cubicBezTo>
                  <a:pt x="269217" y="228629"/>
                  <a:pt x="265527" y="227153"/>
                  <a:pt x="262575" y="224939"/>
                </a:cubicBezTo>
                <a:lnTo>
                  <a:pt x="38233" y="54468"/>
                </a:lnTo>
                <a:lnTo>
                  <a:pt x="38233" y="334896"/>
                </a:lnTo>
                <a:lnTo>
                  <a:pt x="167377" y="209441"/>
                </a:lnTo>
                <a:lnTo>
                  <a:pt x="191730" y="233056"/>
                </a:lnTo>
                <a:lnTo>
                  <a:pt x="62586" y="358511"/>
                </a:lnTo>
                <a:lnTo>
                  <a:pt x="482489" y="357773"/>
                </a:lnTo>
                <a:close/>
                <a:moveTo>
                  <a:pt x="272169" y="190992"/>
                </a:moveTo>
                <a:lnTo>
                  <a:pt x="473634" y="36758"/>
                </a:lnTo>
                <a:lnTo>
                  <a:pt x="69966" y="36758"/>
                </a:lnTo>
                <a:lnTo>
                  <a:pt x="272169" y="1909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: Shape 4" descr="Icon of Magnifying Glass" title="Icon of Magnifying Glass">
            <a:extLst>
              <a:ext uri="{FF2B5EF4-FFF2-40B4-BE49-F238E27FC236}">
                <a16:creationId xmlns:a16="http://schemas.microsoft.com/office/drawing/2014/main" id="{1A1ED435-50A9-4700-A918-12B5B0A50C90}"/>
              </a:ext>
            </a:extLst>
          </p:cNvPr>
          <p:cNvSpPr>
            <a:spLocks/>
          </p:cNvSpPr>
          <p:nvPr/>
        </p:nvSpPr>
        <p:spPr bwMode="auto">
          <a:xfrm>
            <a:off x="4724400" y="2133600"/>
            <a:ext cx="390525" cy="398463"/>
          </a:xfrm>
          <a:custGeom>
            <a:avLst/>
            <a:gdLst>
              <a:gd name="T0" fmla="*/ 388767 w 391122"/>
              <a:gd name="T1" fmla="*/ 372532 h 398502"/>
              <a:gd name="T2" fmla="*/ 286928 w 391122"/>
              <a:gd name="T3" fmla="*/ 259623 h 398502"/>
              <a:gd name="T4" fmla="*/ 320136 w 391122"/>
              <a:gd name="T5" fmla="*/ 162212 h 398502"/>
              <a:gd name="T6" fmla="*/ 162211 w 391122"/>
              <a:gd name="T7" fmla="*/ 4287 h 398502"/>
              <a:gd name="T8" fmla="*/ 4287 w 391122"/>
              <a:gd name="T9" fmla="*/ 162212 h 398502"/>
              <a:gd name="T10" fmla="*/ 162211 w 391122"/>
              <a:gd name="T11" fmla="*/ 320136 h 398502"/>
              <a:gd name="T12" fmla="*/ 262575 w 391122"/>
              <a:gd name="T13" fmla="*/ 283976 h 398502"/>
              <a:gd name="T14" fmla="*/ 362938 w 391122"/>
              <a:gd name="T15" fmla="*/ 395409 h 398502"/>
              <a:gd name="T16" fmla="*/ 388767 w 391122"/>
              <a:gd name="T17" fmla="*/ 372532 h 398502"/>
              <a:gd name="T18" fmla="*/ 162211 w 391122"/>
              <a:gd name="T19" fmla="*/ 286190 h 398502"/>
              <a:gd name="T20" fmla="*/ 38971 w 391122"/>
              <a:gd name="T21" fmla="*/ 162950 h 398502"/>
              <a:gd name="T22" fmla="*/ 162211 w 391122"/>
              <a:gd name="T23" fmla="*/ 39709 h 398502"/>
              <a:gd name="T24" fmla="*/ 285452 w 391122"/>
              <a:gd name="T25" fmla="*/ 162950 h 398502"/>
              <a:gd name="T26" fmla="*/ 162211 w 391122"/>
              <a:gd name="T27" fmla="*/ 286190 h 3985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122" h="398502">
                <a:moveTo>
                  <a:pt x="388767" y="372532"/>
                </a:moveTo>
                <a:lnTo>
                  <a:pt x="286928" y="259623"/>
                </a:lnTo>
                <a:cubicBezTo>
                  <a:pt x="307591" y="233056"/>
                  <a:pt x="320136" y="199110"/>
                  <a:pt x="320136" y="162212"/>
                </a:cubicBezTo>
                <a:cubicBezTo>
                  <a:pt x="320136" y="75132"/>
                  <a:pt x="249291" y="4287"/>
                  <a:pt x="162211" y="4287"/>
                </a:cubicBezTo>
                <a:cubicBezTo>
                  <a:pt x="75131" y="4287"/>
                  <a:pt x="4287" y="75132"/>
                  <a:pt x="4287" y="162212"/>
                </a:cubicBezTo>
                <a:cubicBezTo>
                  <a:pt x="4287" y="249292"/>
                  <a:pt x="75131" y="320136"/>
                  <a:pt x="162211" y="320136"/>
                </a:cubicBezTo>
                <a:cubicBezTo>
                  <a:pt x="200586" y="320136"/>
                  <a:pt x="235270" y="306853"/>
                  <a:pt x="262575" y="283976"/>
                </a:cubicBezTo>
                <a:lnTo>
                  <a:pt x="362938" y="395409"/>
                </a:lnTo>
                <a:lnTo>
                  <a:pt x="388767" y="372532"/>
                </a:lnTo>
                <a:close/>
                <a:moveTo>
                  <a:pt x="162211" y="286190"/>
                </a:moveTo>
                <a:cubicBezTo>
                  <a:pt x="94318" y="286190"/>
                  <a:pt x="38971" y="230843"/>
                  <a:pt x="38971" y="162950"/>
                </a:cubicBezTo>
                <a:cubicBezTo>
                  <a:pt x="38971" y="95057"/>
                  <a:pt x="94318" y="39709"/>
                  <a:pt x="162211" y="39709"/>
                </a:cubicBezTo>
                <a:cubicBezTo>
                  <a:pt x="230104" y="39709"/>
                  <a:pt x="285452" y="95057"/>
                  <a:pt x="285452" y="162950"/>
                </a:cubicBezTo>
                <a:cubicBezTo>
                  <a:pt x="285452" y="230843"/>
                  <a:pt x="230104" y="286190"/>
                  <a:pt x="162211" y="286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grpSp>
        <p:nvGrpSpPr>
          <p:cNvPr id="60" name="Group 67" title="Icon of padlock">
            <a:extLst>
              <a:ext uri="{FF2B5EF4-FFF2-40B4-BE49-F238E27FC236}">
                <a16:creationId xmlns:a16="http://schemas.microsoft.com/office/drawing/2014/main" id="{FFDC0D86-8FAC-44B0-9662-705F7C62D3DC}"/>
              </a:ext>
            </a:extLst>
          </p:cNvPr>
          <p:cNvGrpSpPr>
            <a:grpSpLocks/>
          </p:cNvGrpSpPr>
          <p:nvPr/>
        </p:nvGrpSpPr>
        <p:grpSpPr bwMode="auto">
          <a:xfrm>
            <a:off x="6978250" y="3962400"/>
            <a:ext cx="380603" cy="531286"/>
            <a:chOff x="2700513" y="4675360"/>
            <a:chExt cx="464919" cy="649411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Freeform: Shape 28">
              <a:extLst>
                <a:ext uri="{FF2B5EF4-FFF2-40B4-BE49-F238E27FC236}">
                  <a16:creationId xmlns:a16="http://schemas.microsoft.com/office/drawing/2014/main" id="{8CC1DE61-FAA2-45F8-8458-2546E482B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513" y="4675360"/>
              <a:ext cx="464919" cy="649411"/>
            </a:xfrm>
            <a:custGeom>
              <a:avLst/>
              <a:gdLst>
                <a:gd name="T0" fmla="*/ 5535 w 464919"/>
                <a:gd name="T1" fmla="*/ 651256 h 649410"/>
                <a:gd name="T2" fmla="*/ 5535 w 464919"/>
                <a:gd name="T3" fmla="*/ 252016 h 649410"/>
                <a:gd name="T4" fmla="*/ 63834 w 464919"/>
                <a:gd name="T5" fmla="*/ 252016 h 649410"/>
                <a:gd name="T6" fmla="*/ 63834 w 464919"/>
                <a:gd name="T7" fmla="*/ 176743 h 649410"/>
                <a:gd name="T8" fmla="*/ 235042 w 464919"/>
                <a:gd name="T9" fmla="*/ 5535 h 649410"/>
                <a:gd name="T10" fmla="*/ 406251 w 464919"/>
                <a:gd name="T11" fmla="*/ 176743 h 649410"/>
                <a:gd name="T12" fmla="*/ 406251 w 464919"/>
                <a:gd name="T13" fmla="*/ 201834 h 649410"/>
                <a:gd name="T14" fmla="*/ 365662 w 464919"/>
                <a:gd name="T15" fmla="*/ 201834 h 649410"/>
                <a:gd name="T16" fmla="*/ 365662 w 464919"/>
                <a:gd name="T17" fmla="*/ 176743 h 649410"/>
                <a:gd name="T18" fmla="*/ 235042 w 464919"/>
                <a:gd name="T19" fmla="*/ 46123 h 649410"/>
                <a:gd name="T20" fmla="*/ 104422 w 464919"/>
                <a:gd name="T21" fmla="*/ 176743 h 649410"/>
                <a:gd name="T22" fmla="*/ 104422 w 464919"/>
                <a:gd name="T23" fmla="*/ 252016 h 649410"/>
                <a:gd name="T24" fmla="*/ 463074 w 464919"/>
                <a:gd name="T25" fmla="*/ 252016 h 649410"/>
                <a:gd name="T26" fmla="*/ 463074 w 464919"/>
                <a:gd name="T27" fmla="*/ 651256 h 649410"/>
                <a:gd name="T28" fmla="*/ 5535 w 464919"/>
                <a:gd name="T29" fmla="*/ 651256 h 649410"/>
                <a:gd name="T30" fmla="*/ 423224 w 464919"/>
                <a:gd name="T31" fmla="*/ 611406 h 649410"/>
                <a:gd name="T32" fmla="*/ 423224 w 464919"/>
                <a:gd name="T33" fmla="*/ 292604 h 649410"/>
                <a:gd name="T34" fmla="*/ 46123 w 464919"/>
                <a:gd name="T35" fmla="*/ 292604 h 649410"/>
                <a:gd name="T36" fmla="*/ 46123 w 464919"/>
                <a:gd name="T37" fmla="*/ 610668 h 649410"/>
                <a:gd name="T38" fmla="*/ 423224 w 464919"/>
                <a:gd name="T39" fmla="*/ 610668 h 649410"/>
                <a:gd name="T40" fmla="*/ 423224 w 464919"/>
                <a:gd name="T41" fmla="*/ 611406 h 6494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4919" h="649410">
                  <a:moveTo>
                    <a:pt x="5535" y="651255"/>
                  </a:moveTo>
                  <a:lnTo>
                    <a:pt x="5535" y="252016"/>
                  </a:lnTo>
                  <a:lnTo>
                    <a:pt x="63834" y="252016"/>
                  </a:lnTo>
                  <a:lnTo>
                    <a:pt x="63834" y="176743"/>
                  </a:lnTo>
                  <a:cubicBezTo>
                    <a:pt x="63834" y="82283"/>
                    <a:pt x="140583" y="5535"/>
                    <a:pt x="235042" y="5535"/>
                  </a:cubicBezTo>
                  <a:cubicBezTo>
                    <a:pt x="329502" y="5535"/>
                    <a:pt x="406251" y="82283"/>
                    <a:pt x="406251" y="176743"/>
                  </a:cubicBezTo>
                  <a:lnTo>
                    <a:pt x="406251" y="201834"/>
                  </a:lnTo>
                  <a:lnTo>
                    <a:pt x="365662" y="201834"/>
                  </a:lnTo>
                  <a:lnTo>
                    <a:pt x="365662" y="176743"/>
                  </a:lnTo>
                  <a:cubicBezTo>
                    <a:pt x="365662" y="104422"/>
                    <a:pt x="307363" y="46123"/>
                    <a:pt x="235042" y="46123"/>
                  </a:cubicBezTo>
                  <a:cubicBezTo>
                    <a:pt x="162722" y="46123"/>
                    <a:pt x="104422" y="104422"/>
                    <a:pt x="104422" y="176743"/>
                  </a:cubicBezTo>
                  <a:lnTo>
                    <a:pt x="104422" y="252016"/>
                  </a:lnTo>
                  <a:lnTo>
                    <a:pt x="463074" y="252016"/>
                  </a:lnTo>
                  <a:lnTo>
                    <a:pt x="463074" y="651255"/>
                  </a:lnTo>
                  <a:lnTo>
                    <a:pt x="5535" y="651255"/>
                  </a:lnTo>
                  <a:close/>
                  <a:moveTo>
                    <a:pt x="423224" y="611405"/>
                  </a:moveTo>
                  <a:lnTo>
                    <a:pt x="423224" y="292604"/>
                  </a:lnTo>
                  <a:lnTo>
                    <a:pt x="46123" y="292604"/>
                  </a:lnTo>
                  <a:lnTo>
                    <a:pt x="46123" y="610667"/>
                  </a:lnTo>
                  <a:lnTo>
                    <a:pt x="423224" y="610667"/>
                  </a:lnTo>
                  <a:lnTo>
                    <a:pt x="423224" y="6114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" name="Freeform: Shape 29">
              <a:extLst>
                <a:ext uri="{FF2B5EF4-FFF2-40B4-BE49-F238E27FC236}">
                  <a16:creationId xmlns:a16="http://schemas.microsoft.com/office/drawing/2014/main" id="{7207F965-4E1B-41D7-AC86-83096885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694" y="5024418"/>
              <a:ext cx="88556" cy="199251"/>
            </a:xfrm>
            <a:custGeom>
              <a:avLst/>
              <a:gdLst>
                <a:gd name="T0" fmla="*/ 26936 w 88556"/>
                <a:gd name="T1" fmla="*/ 200358 h 199251"/>
                <a:gd name="T2" fmla="*/ 26936 w 88556"/>
                <a:gd name="T3" fmla="*/ 83021 h 199251"/>
                <a:gd name="T4" fmla="*/ 5535 w 88556"/>
                <a:gd name="T5" fmla="*/ 46861 h 199251"/>
                <a:gd name="T6" fmla="*/ 46861 w 88556"/>
                <a:gd name="T7" fmla="*/ 5535 h 199251"/>
                <a:gd name="T8" fmla="*/ 88187 w 88556"/>
                <a:gd name="T9" fmla="*/ 46861 h 199251"/>
                <a:gd name="T10" fmla="*/ 66786 w 88556"/>
                <a:gd name="T11" fmla="*/ 83021 h 199251"/>
                <a:gd name="T12" fmla="*/ 66786 w 88556"/>
                <a:gd name="T13" fmla="*/ 200358 h 199251"/>
                <a:gd name="T14" fmla="*/ 26936 w 88556"/>
                <a:gd name="T15" fmla="*/ 200358 h 1992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556" h="199251">
                  <a:moveTo>
                    <a:pt x="26936" y="200358"/>
                  </a:moveTo>
                  <a:lnTo>
                    <a:pt x="26936" y="83021"/>
                  </a:lnTo>
                  <a:cubicBezTo>
                    <a:pt x="13652" y="75642"/>
                    <a:pt x="5535" y="61620"/>
                    <a:pt x="5535" y="46861"/>
                  </a:cubicBezTo>
                  <a:cubicBezTo>
                    <a:pt x="5535" y="23984"/>
                    <a:pt x="23984" y="5535"/>
                    <a:pt x="46861" y="5535"/>
                  </a:cubicBezTo>
                  <a:cubicBezTo>
                    <a:pt x="69738" y="5535"/>
                    <a:pt x="88187" y="23984"/>
                    <a:pt x="88187" y="46861"/>
                  </a:cubicBezTo>
                  <a:cubicBezTo>
                    <a:pt x="88187" y="61620"/>
                    <a:pt x="80069" y="75642"/>
                    <a:pt x="66786" y="83021"/>
                  </a:cubicBezTo>
                  <a:lnTo>
                    <a:pt x="66786" y="200358"/>
                  </a:lnTo>
                  <a:lnTo>
                    <a:pt x="26936" y="2003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grpSp>
        <p:nvGrpSpPr>
          <p:cNvPr id="2" name="Group 1" title="Icon of Gear">
            <a:extLst>
              <a:ext uri="{FF2B5EF4-FFF2-40B4-BE49-F238E27FC236}">
                <a16:creationId xmlns:a16="http://schemas.microsoft.com/office/drawing/2014/main" id="{40D2215B-6E10-4820-A790-1CEF031FBDFD}"/>
              </a:ext>
            </a:extLst>
          </p:cNvPr>
          <p:cNvGrpSpPr/>
          <p:nvPr/>
        </p:nvGrpSpPr>
        <p:grpSpPr>
          <a:xfrm>
            <a:off x="9828461" y="3725742"/>
            <a:ext cx="363026" cy="362013"/>
            <a:chOff x="6450013" y="3575050"/>
            <a:chExt cx="568325" cy="566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: Shape 20">
              <a:extLst>
                <a:ext uri="{FF2B5EF4-FFF2-40B4-BE49-F238E27FC236}">
                  <a16:creationId xmlns:a16="http://schemas.microsoft.com/office/drawing/2014/main" id="{626B5AE5-EF20-402E-884C-C3A0B78D0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Freeform: Shape 21">
              <a:extLst>
                <a:ext uri="{FF2B5EF4-FFF2-40B4-BE49-F238E27FC236}">
                  <a16:creationId xmlns:a16="http://schemas.microsoft.com/office/drawing/2014/main" id="{C300BE06-8F6C-4D83-8A5A-7B241A2FB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569" y="3702376"/>
              <a:ext cx="303213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136D4E02-AE19-45CA-98CD-942829C8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6" name="AutoShape 110" title="Arrow pointing to the left"/>
          <p:cNvSpPr>
            <a:spLocks noChangeArrowheads="1"/>
          </p:cNvSpPr>
          <p:nvPr/>
        </p:nvSpPr>
        <p:spPr bwMode="auto">
          <a:xfrm rot="10800000">
            <a:off x="1676400" y="5334000"/>
            <a:ext cx="520944" cy="863598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+mn-lt"/>
            </a:endParaRPr>
          </a:p>
        </p:txBody>
      </p:sp>
      <p:sp>
        <p:nvSpPr>
          <p:cNvPr id="57" name="Freeform: Shape 22" title="Icon of Star">
            <a:extLst>
              <a:ext uri="{FF2B5EF4-FFF2-40B4-BE49-F238E27FC236}">
                <a16:creationId xmlns:a16="http://schemas.microsoft.com/office/drawing/2014/main" id="{0FB1A52F-474D-4320-B807-E40D5BABF72D}"/>
              </a:ext>
            </a:extLst>
          </p:cNvPr>
          <p:cNvSpPr>
            <a:spLocks/>
          </p:cNvSpPr>
          <p:nvPr/>
        </p:nvSpPr>
        <p:spPr bwMode="auto">
          <a:xfrm>
            <a:off x="1061243" y="5470524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8E5884E-BD94-45CC-A96A-8EF58BD46BEE}"/>
              </a:ext>
            </a:extLst>
          </p:cNvPr>
          <p:cNvSpPr txBox="1">
            <a:spLocks/>
          </p:cNvSpPr>
          <p:nvPr/>
        </p:nvSpPr>
        <p:spPr>
          <a:xfrm>
            <a:off x="7499117" y="4000756"/>
            <a:ext cx="2254749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sqlite_to_df</a:t>
            </a:r>
            <a:r>
              <a:rPr lang="en-US" dirty="0"/>
              <a:t>()</a:t>
            </a:r>
          </a:p>
        </p:txBody>
      </p:sp>
      <p:sp>
        <p:nvSpPr>
          <p:cNvPr id="64" name="Text Placeholder 8">
            <a:extLst>
              <a:ext uri="{FF2B5EF4-FFF2-40B4-BE49-F238E27FC236}">
                <a16:creationId xmlns:a16="http://schemas.microsoft.com/office/drawing/2014/main" id="{34DDB035-6E3D-4B58-8B34-A0EF5D72E692}"/>
              </a:ext>
            </a:extLst>
          </p:cNvPr>
          <p:cNvSpPr txBox="1">
            <a:spLocks/>
          </p:cNvSpPr>
          <p:nvPr/>
        </p:nvSpPr>
        <p:spPr>
          <a:xfrm>
            <a:off x="3762727" y="746217"/>
            <a:ext cx="2796115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 timer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C4CA5117-7F04-4863-8B48-5CF007E7280F}"/>
              </a:ext>
            </a:extLst>
          </p:cNvPr>
          <p:cNvSpPr txBox="1">
            <a:spLocks/>
          </p:cNvSpPr>
          <p:nvPr/>
        </p:nvSpPr>
        <p:spPr>
          <a:xfrm>
            <a:off x="2019942" y="746217"/>
            <a:ext cx="1551643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main_wrapper</a:t>
            </a:r>
            <a:r>
              <a:rPr lang="en-US" dirty="0"/>
              <a:t>()</a:t>
            </a:r>
          </a:p>
        </p:txBody>
      </p:sp>
      <p:sp>
        <p:nvSpPr>
          <p:cNvPr id="72" name="Text Placeholder 8">
            <a:extLst>
              <a:ext uri="{FF2B5EF4-FFF2-40B4-BE49-F238E27FC236}">
                <a16:creationId xmlns:a16="http://schemas.microsoft.com/office/drawing/2014/main" id="{CF3D11C0-7A02-453C-978D-AAF840593A02}"/>
              </a:ext>
            </a:extLst>
          </p:cNvPr>
          <p:cNvSpPr txBox="1">
            <a:spLocks/>
          </p:cNvSpPr>
          <p:nvPr/>
        </p:nvSpPr>
        <p:spPr>
          <a:xfrm>
            <a:off x="7573712" y="2397497"/>
            <a:ext cx="2254749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build_three_week_range</a:t>
            </a:r>
            <a:r>
              <a:rPr lang="en-US" dirty="0"/>
              <a:t>()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24EE2112-700C-4A34-9919-E8A2CDC15DFD}"/>
              </a:ext>
            </a:extLst>
          </p:cNvPr>
          <p:cNvSpPr txBox="1">
            <a:spLocks/>
          </p:cNvSpPr>
          <p:nvPr/>
        </p:nvSpPr>
        <p:spPr>
          <a:xfrm>
            <a:off x="2363538" y="2390125"/>
            <a:ext cx="2168769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get_api_responses</a:t>
            </a:r>
            <a:r>
              <a:rPr lang="en-US" dirty="0"/>
              <a:t>()</a:t>
            </a:r>
          </a:p>
        </p:txBody>
      </p:sp>
      <p:sp>
        <p:nvSpPr>
          <p:cNvPr id="74" name="Text Placeholder 8">
            <a:extLst>
              <a:ext uri="{FF2B5EF4-FFF2-40B4-BE49-F238E27FC236}">
                <a16:creationId xmlns:a16="http://schemas.microsoft.com/office/drawing/2014/main" id="{52BD3B6D-3CDD-4789-ACB4-5DD02CBD3643}"/>
              </a:ext>
            </a:extLst>
          </p:cNvPr>
          <p:cNvSpPr txBox="1">
            <a:spLocks/>
          </p:cNvSpPr>
          <p:nvPr/>
        </p:nvSpPr>
        <p:spPr>
          <a:xfrm>
            <a:off x="4618288" y="2397497"/>
            <a:ext cx="2880828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read_excel_to_sqlite</a:t>
            </a:r>
            <a:r>
              <a:rPr lang="en-US" dirty="0"/>
              <a:t>()</a:t>
            </a:r>
          </a:p>
        </p:txBody>
      </p:sp>
      <p:sp>
        <p:nvSpPr>
          <p:cNvPr id="75" name="Text Placeholder 8">
            <a:extLst>
              <a:ext uri="{FF2B5EF4-FFF2-40B4-BE49-F238E27FC236}">
                <a16:creationId xmlns:a16="http://schemas.microsoft.com/office/drawing/2014/main" id="{0187CFB7-4BCB-41C0-B49C-090EC8B6FE6B}"/>
              </a:ext>
            </a:extLst>
          </p:cNvPr>
          <p:cNvSpPr txBox="1">
            <a:spLocks/>
          </p:cNvSpPr>
          <p:nvPr/>
        </p:nvSpPr>
        <p:spPr>
          <a:xfrm>
            <a:off x="2339873" y="4034795"/>
            <a:ext cx="2168769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df_to_sqlite</a:t>
            </a:r>
            <a:r>
              <a:rPr lang="en-US" dirty="0"/>
              <a:t>()</a:t>
            </a:r>
          </a:p>
        </p:txBody>
      </p:sp>
      <p:sp>
        <p:nvSpPr>
          <p:cNvPr id="76" name="Text Placeholder 8">
            <a:extLst>
              <a:ext uri="{FF2B5EF4-FFF2-40B4-BE49-F238E27FC236}">
                <a16:creationId xmlns:a16="http://schemas.microsoft.com/office/drawing/2014/main" id="{1C90E782-8670-4520-8949-036469DA0C3B}"/>
              </a:ext>
            </a:extLst>
          </p:cNvPr>
          <p:cNvSpPr txBox="1">
            <a:spLocks/>
          </p:cNvSpPr>
          <p:nvPr/>
        </p:nvSpPr>
        <p:spPr>
          <a:xfrm>
            <a:off x="4618289" y="4034795"/>
            <a:ext cx="2880827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WEEK_LIST loop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61BFA410-F52A-4090-9809-5943E39D7148}"/>
              </a:ext>
            </a:extLst>
          </p:cNvPr>
          <p:cNvSpPr txBox="1">
            <a:spLocks/>
          </p:cNvSpPr>
          <p:nvPr/>
        </p:nvSpPr>
        <p:spPr>
          <a:xfrm>
            <a:off x="6781800" y="5634995"/>
            <a:ext cx="3131333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commit_to_xdo</a:t>
            </a:r>
            <a:r>
              <a:rPr lang="en-US" dirty="0"/>
              <a:t>()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4E8D1E51-D6F4-4632-B177-6257CE0B7242}"/>
              </a:ext>
            </a:extLst>
          </p:cNvPr>
          <p:cNvSpPr txBox="1">
            <a:spLocks/>
          </p:cNvSpPr>
          <p:nvPr/>
        </p:nvSpPr>
        <p:spPr>
          <a:xfrm>
            <a:off x="3581400" y="5638800"/>
            <a:ext cx="3200400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stop timer</a:t>
            </a:r>
          </a:p>
        </p:txBody>
      </p:sp>
      <p:sp>
        <p:nvSpPr>
          <p:cNvPr id="79" name="Text Placeholder 8">
            <a:extLst>
              <a:ext uri="{FF2B5EF4-FFF2-40B4-BE49-F238E27FC236}">
                <a16:creationId xmlns:a16="http://schemas.microsoft.com/office/drawing/2014/main" id="{9EF7E0A3-0E5E-41B7-B22D-C5408F1A5EB5}"/>
              </a:ext>
            </a:extLst>
          </p:cNvPr>
          <p:cNvSpPr txBox="1">
            <a:spLocks/>
          </p:cNvSpPr>
          <p:nvPr/>
        </p:nvSpPr>
        <p:spPr>
          <a:xfrm>
            <a:off x="1600200" y="5634995"/>
            <a:ext cx="1940169" cy="613405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85750" indent="-2857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write to execution log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448C-C085-4FBB-B99B-1A3F6542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896600" cy="776290"/>
          </a:xfrm>
        </p:spPr>
        <p:txBody>
          <a:bodyPr/>
          <a:lstStyle/>
          <a:p>
            <a:r>
              <a:rPr lang="en-US" dirty="0"/>
              <a:t>Flowchart for Safe Worker Observation 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F82CD-D2EC-49C9-B9AE-F682E144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60" y="609600"/>
            <a:ext cx="11136279" cy="5967852"/>
          </a:xfrm>
          <a:prstGeom prst="rect">
            <a:avLst/>
          </a:prstGeom>
        </p:spPr>
      </p:pic>
      <p:pic>
        <p:nvPicPr>
          <p:cNvPr id="9" name="Picture 8">
            <a:hlinkClick r:id="rId3" action="ppaction://hlinkpres?slideindex=1&amp;slidetitle=PowerPoint Presentation"/>
            <a:extLst>
              <a:ext uri="{FF2B5EF4-FFF2-40B4-BE49-F238E27FC236}">
                <a16:creationId xmlns:a16="http://schemas.microsoft.com/office/drawing/2014/main" id="{7DEFED1C-CD1F-4D4A-B7FD-B72B67936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50" y="604836"/>
            <a:ext cx="11107700" cy="59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BEDF3"/>
      </a:dk1>
      <a:lt1>
        <a:srgbClr val="FFFFFF"/>
      </a:lt1>
      <a:dk2>
        <a:srgbClr val="444444"/>
      </a:dk2>
      <a:lt2>
        <a:srgbClr val="E7E6E6"/>
      </a:lt2>
      <a:accent1>
        <a:srgbClr val="00B0EC"/>
      </a:accent1>
      <a:accent2>
        <a:srgbClr val="0083B1"/>
      </a:accent2>
      <a:accent3>
        <a:srgbClr val="FF8151"/>
      </a:accent3>
      <a:accent4>
        <a:srgbClr val="FFB148"/>
      </a:accent4>
      <a:accent5>
        <a:srgbClr val="98C419"/>
      </a:accent5>
      <a:accent6>
        <a:srgbClr val="FF393E"/>
      </a:accent6>
      <a:hlink>
        <a:srgbClr val="00AFEC"/>
      </a:hlink>
      <a:folHlink>
        <a:srgbClr val="98C41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17508_win32_updated.potx" id="{6E877076-0AC4-4C29-AE5B-50A9B4B4AFD4}" vid="{4D50FA13-14B2-4486-9198-6AE734D91C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gameboard</Template>
  <TotalTime>163</TotalTime>
  <Words>66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Slide Title</vt:lpstr>
      <vt:lpstr>Flowchart for Safe Worker Observation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Title</dc:title>
  <dc:subject/>
  <dc:creator>Christopher Joseph Maher</dc:creator>
  <cp:keywords/>
  <dc:description/>
  <cp:lastModifiedBy>Christopher Joseph Maher</cp:lastModifiedBy>
  <cp:revision>5</cp:revision>
  <dcterms:created xsi:type="dcterms:W3CDTF">2022-04-07T17:21:31Z</dcterms:created>
  <dcterms:modified xsi:type="dcterms:W3CDTF">2022-04-07T20:05:06Z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d47762-d1c3-476b-91fd-63cae19eaafb_Enabled">
    <vt:lpwstr>true</vt:lpwstr>
  </property>
  <property fmtid="{D5CDD505-2E9C-101B-9397-08002B2CF9AE}" pid="3" name="MSIP_Label_d5d47762-d1c3-476b-91fd-63cae19eaafb_SetDate">
    <vt:lpwstr>2022-04-07T17:21:31Z</vt:lpwstr>
  </property>
  <property fmtid="{D5CDD505-2E9C-101B-9397-08002B2CF9AE}" pid="4" name="MSIP_Label_d5d47762-d1c3-476b-91fd-63cae19eaafb_Method">
    <vt:lpwstr>Standard</vt:lpwstr>
  </property>
  <property fmtid="{D5CDD505-2E9C-101B-9397-08002B2CF9AE}" pid="5" name="MSIP_Label_d5d47762-d1c3-476b-91fd-63cae19eaafb_Name">
    <vt:lpwstr>d5d47762-d1c3-476b-91fd-63cae19eaafb</vt:lpwstr>
  </property>
  <property fmtid="{D5CDD505-2E9C-101B-9397-08002B2CF9AE}" pid="6" name="MSIP_Label_d5d47762-d1c3-476b-91fd-63cae19eaafb_SiteId">
    <vt:lpwstr>8e61d5fe-7749-4e76-88ee-6d8799ae8143</vt:lpwstr>
  </property>
  <property fmtid="{D5CDD505-2E9C-101B-9397-08002B2CF9AE}" pid="7" name="MSIP_Label_d5d47762-d1c3-476b-91fd-63cae19eaafb_ActionId">
    <vt:lpwstr>d93246e8-a10e-44c1-8054-121b220abce4</vt:lpwstr>
  </property>
  <property fmtid="{D5CDD505-2E9C-101B-9397-08002B2CF9AE}" pid="8" name="MSIP_Label_d5d47762-d1c3-476b-91fd-63cae19eaafb_ContentBits">
    <vt:lpwstr>0</vt:lpwstr>
  </property>
</Properties>
</file>