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349248"/>
            <a:ext cx="5297805" cy="718515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8534400"/>
            <a:ext cx="5297805" cy="300736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4" y="677333"/>
            <a:ext cx="1393031" cy="104845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77333"/>
            <a:ext cx="4350544" cy="104845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349248"/>
            <a:ext cx="5297805" cy="718515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8534400"/>
            <a:ext cx="5297805" cy="300736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9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3251203"/>
            <a:ext cx="2520315" cy="773571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3251203"/>
            <a:ext cx="2520315" cy="773571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3052773"/>
            <a:ext cx="2520315" cy="13004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4457867"/>
            <a:ext cx="2520315" cy="651493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3052773"/>
            <a:ext cx="2523744" cy="130048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4457867"/>
            <a:ext cx="2520315" cy="651493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812803"/>
            <a:ext cx="1800225" cy="2844795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1219200"/>
            <a:ext cx="3419475" cy="9753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3732863"/>
            <a:ext cx="1800225" cy="677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076267"/>
            <a:ext cx="6352223" cy="3115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9347200"/>
            <a:ext cx="5614988" cy="16256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3"/>
            <a:ext cx="6352223" cy="911808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0859716"/>
            <a:ext cx="5614988" cy="10613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650240"/>
            <a:ext cx="5452110" cy="2356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3251203"/>
            <a:ext cx="4834890" cy="7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894635" y="1997042"/>
            <a:ext cx="3386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18F93-0214-4BEE-B863-174A3AB7A04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3404500" y="7415709"/>
            <a:ext cx="63669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10972803"/>
            <a:ext cx="514350" cy="1055511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A117B6C-EB7E-4B70-92F0-E812FB28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U54956\PycharmProjects\SwoDailyEtl\flowcharts\swo_intro.pptx#-1,2,Flowchart for Safe Worker Observation proce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rId2" action="ppaction://hlinkpres?slideindex=2&amp;slidetitle=Flowchart for Safe Worker Observation process"/>
            <a:extLst>
              <a:ext uri="{FF2B5EF4-FFF2-40B4-BE49-F238E27FC236}">
                <a16:creationId xmlns:a16="http://schemas.microsoft.com/office/drawing/2014/main" id="{5E25DC82-70A7-4883-ABEF-8843818D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2772229"/>
            <a:ext cx="6134100" cy="6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3816F-8385-4575-9277-5E85E110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143940"/>
            <a:ext cx="6104163" cy="99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EBB91-8780-4E45-B4E9-9137BFDD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1143940"/>
            <a:ext cx="6134100" cy="99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77843-7D2C-4765-89FB-3A6E010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" y="1361650"/>
            <a:ext cx="6134100" cy="94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15A7E-2DB7-42E9-A014-561BF049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1143940"/>
            <a:ext cx="6134100" cy="99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5D036-D30A-4AA0-902D-E87F973E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1" y="1143940"/>
            <a:ext cx="4146446" cy="99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A20DB-4B32-4E69-B1A9-CCEFE16D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" y="2630693"/>
            <a:ext cx="6134101" cy="69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222" y="0"/>
            <a:ext cx="514350" cy="121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319" y="853440"/>
            <a:ext cx="6321361" cy="10485120"/>
          </a:xfrm>
          <a:prstGeom prst="rect">
            <a:avLst/>
          </a:prstGeom>
          <a:noFill/>
          <a:ln>
            <a:solidFill>
              <a:srgbClr val="FF3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49" y="1143943"/>
            <a:ext cx="6134100" cy="9904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126C2-C925-460E-BA71-CB364649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" y="1143941"/>
            <a:ext cx="6129339" cy="99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543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Joseph Maher</dc:creator>
  <cp:lastModifiedBy>Christopher Joseph Maher</cp:lastModifiedBy>
  <cp:revision>15</cp:revision>
  <dcterms:created xsi:type="dcterms:W3CDTF">2022-04-07T18:10:40Z</dcterms:created>
  <dcterms:modified xsi:type="dcterms:W3CDTF">2022-04-07T20:05:09Z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d47762-d1c3-476b-91fd-63cae19eaafb_Enabled">
    <vt:lpwstr>true</vt:lpwstr>
  </property>
  <property fmtid="{D5CDD505-2E9C-101B-9397-08002B2CF9AE}" pid="3" name="MSIP_Label_d5d47762-d1c3-476b-91fd-63cae19eaafb_SetDate">
    <vt:lpwstr>2022-04-07T18:10:40Z</vt:lpwstr>
  </property>
  <property fmtid="{D5CDD505-2E9C-101B-9397-08002B2CF9AE}" pid="4" name="MSIP_Label_d5d47762-d1c3-476b-91fd-63cae19eaafb_Method">
    <vt:lpwstr>Standard</vt:lpwstr>
  </property>
  <property fmtid="{D5CDD505-2E9C-101B-9397-08002B2CF9AE}" pid="5" name="MSIP_Label_d5d47762-d1c3-476b-91fd-63cae19eaafb_Name">
    <vt:lpwstr>d5d47762-d1c3-476b-91fd-63cae19eaafb</vt:lpwstr>
  </property>
  <property fmtid="{D5CDD505-2E9C-101B-9397-08002B2CF9AE}" pid="6" name="MSIP_Label_d5d47762-d1c3-476b-91fd-63cae19eaafb_SiteId">
    <vt:lpwstr>8e61d5fe-7749-4e76-88ee-6d8799ae8143</vt:lpwstr>
  </property>
  <property fmtid="{D5CDD505-2E9C-101B-9397-08002B2CF9AE}" pid="7" name="MSIP_Label_d5d47762-d1c3-476b-91fd-63cae19eaafb_ActionId">
    <vt:lpwstr>dd0a8a34-a669-40da-bc7b-5693dd28e781</vt:lpwstr>
  </property>
  <property fmtid="{D5CDD505-2E9C-101B-9397-08002B2CF9AE}" pid="8" name="MSIP_Label_d5d47762-d1c3-476b-91fd-63cae19eaafb_ContentBits">
    <vt:lpwstr>0</vt:lpwstr>
  </property>
</Properties>
</file>