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A413-B89C-CD47-AC83-DD30E70520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2407-0FE6-2840-8D68-C1240298B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A413-B89C-CD47-AC83-DD30E70520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2407-0FE6-2840-8D68-C1240298B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A413-B89C-CD47-AC83-DD30E70520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2407-0FE6-2840-8D68-C1240298B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A413-B89C-CD47-AC83-DD30E70520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2407-0FE6-2840-8D68-C1240298B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A413-B89C-CD47-AC83-DD30E70520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2407-0FE6-2840-8D68-C1240298B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A413-B89C-CD47-AC83-DD30E70520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2407-0FE6-2840-8D68-C1240298B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A413-B89C-CD47-AC83-DD30E70520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2407-0FE6-2840-8D68-C1240298B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A413-B89C-CD47-AC83-DD30E70520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2407-0FE6-2840-8D68-C1240298B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A413-B89C-CD47-AC83-DD30E70520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2407-0FE6-2840-8D68-C1240298B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A413-B89C-CD47-AC83-DD30E70520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2407-0FE6-2840-8D68-C1240298B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A413-B89C-CD47-AC83-DD30E70520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2407-0FE6-2840-8D68-C1240298B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AA413-B89C-CD47-AC83-DD30E70520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A2407-0FE6-2840-8D68-C1240298B5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Isaac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Steve</cp:lastModifiedBy>
  <cp:revision>1</cp:revision>
  <dcterms:created xsi:type="dcterms:W3CDTF">2016-06-09T22:47:32Z</dcterms:created>
  <dcterms:modified xsi:type="dcterms:W3CDTF">2016-06-09T22:49:27Z</dcterms:modified>
</cp:coreProperties>
</file>