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A2F-F339-4BC3-8964-657DA5E27583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2EB5-9BE5-4BFE-80C0-430C436FC1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A2F-F339-4BC3-8964-657DA5E27583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2EB5-9BE5-4BFE-80C0-430C436FC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A2F-F339-4BC3-8964-657DA5E27583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2EB5-9BE5-4BFE-80C0-430C436FC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A2F-F339-4BC3-8964-657DA5E27583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2EB5-9BE5-4BFE-80C0-430C436FC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A2F-F339-4BC3-8964-657DA5E27583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8062EB5-9BE5-4BFE-80C0-430C436FC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A2F-F339-4BC3-8964-657DA5E27583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2EB5-9BE5-4BFE-80C0-430C436FC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A2F-F339-4BC3-8964-657DA5E27583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2EB5-9BE5-4BFE-80C0-430C436FC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A2F-F339-4BC3-8964-657DA5E27583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2EB5-9BE5-4BFE-80C0-430C436FC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A2F-F339-4BC3-8964-657DA5E27583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2EB5-9BE5-4BFE-80C0-430C436FC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A2F-F339-4BC3-8964-657DA5E27583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2EB5-9BE5-4BFE-80C0-430C436FC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A2F-F339-4BC3-8964-657DA5E27583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2EB5-9BE5-4BFE-80C0-430C436FC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E2BA2F-F339-4BC3-8964-657DA5E27583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8062EB5-9BE5-4BFE-80C0-430C436FC1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9143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Chalo Mere Saath Yeshu ke Ghar</a:t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(Walk with me to the house of Jesus)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19200"/>
            <a:ext cx="84582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Chalo Mere Saath Yeshu Ke Ghar</a:t>
            </a:r>
          </a:p>
          <a:p>
            <a:r>
              <a:rPr lang="en-US" dirty="0" smtClean="0"/>
              <a:t>Yeshu Ke Ghar </a:t>
            </a:r>
          </a:p>
          <a:p>
            <a:r>
              <a:rPr lang="en-US" dirty="0" smtClean="0"/>
              <a:t>Yeshu Ke Ghar</a:t>
            </a:r>
          </a:p>
          <a:p>
            <a:r>
              <a:rPr lang="en-US" dirty="0" smtClean="0"/>
              <a:t>Waha </a:t>
            </a:r>
            <a:r>
              <a:rPr lang="en-US" u="sng" dirty="0" smtClean="0"/>
              <a:t>Aanand</a:t>
            </a:r>
            <a:r>
              <a:rPr lang="en-US" dirty="0" smtClean="0"/>
              <a:t> hi aanand hai</a:t>
            </a:r>
          </a:p>
          <a:p>
            <a:endParaRPr lang="en-US" dirty="0"/>
          </a:p>
          <a:p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Dukh</a:t>
            </a:r>
            <a:r>
              <a:rPr lang="en-US" dirty="0" smtClean="0"/>
              <a:t> Nahi Hai Yeshu Ke Ghar</a:t>
            </a:r>
          </a:p>
          <a:p>
            <a:r>
              <a:rPr lang="en-US" dirty="0" smtClean="0"/>
              <a:t>Yeshu Ke Ghar </a:t>
            </a:r>
          </a:p>
          <a:p>
            <a:r>
              <a:rPr lang="en-US" dirty="0" smtClean="0"/>
              <a:t>Yeshu Ke Ghar</a:t>
            </a:r>
          </a:p>
          <a:p>
            <a:r>
              <a:rPr lang="en-US" dirty="0" smtClean="0"/>
              <a:t>Waha </a:t>
            </a:r>
            <a:r>
              <a:rPr lang="en-US" u="sng" dirty="0" smtClean="0"/>
              <a:t>Aanand</a:t>
            </a:r>
            <a:r>
              <a:rPr lang="en-US" dirty="0" smtClean="0"/>
              <a:t> </a:t>
            </a:r>
            <a:r>
              <a:rPr lang="en-US" dirty="0" smtClean="0"/>
              <a:t>hi aanand hai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Chalo Mere Saath Yeshu ke Ghar</a:t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(Walk with me to the house of Jesus)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458200" cy="5334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Shanthi</a:t>
            </a:r>
            <a:r>
              <a:rPr lang="en-US" dirty="0" smtClean="0"/>
              <a:t> hi Shanthi hai Yeshu Ke Ghar</a:t>
            </a:r>
          </a:p>
          <a:p>
            <a:r>
              <a:rPr lang="en-US" dirty="0" smtClean="0"/>
              <a:t>Yeshu Ke Ghar </a:t>
            </a:r>
          </a:p>
          <a:p>
            <a:r>
              <a:rPr lang="en-US" dirty="0" smtClean="0"/>
              <a:t>Yeshu Ke Ghar</a:t>
            </a:r>
          </a:p>
          <a:p>
            <a:r>
              <a:rPr lang="en-US" dirty="0" smtClean="0"/>
              <a:t>Waha </a:t>
            </a:r>
            <a:r>
              <a:rPr lang="en-US" u="sng" dirty="0" smtClean="0"/>
              <a:t>Aanand</a:t>
            </a:r>
            <a:r>
              <a:rPr lang="en-US" dirty="0" smtClean="0"/>
              <a:t> </a:t>
            </a:r>
            <a:r>
              <a:rPr lang="en-US" dirty="0" smtClean="0"/>
              <a:t>hi aanand hai</a:t>
            </a:r>
          </a:p>
          <a:p>
            <a:endParaRPr lang="en-US" dirty="0"/>
          </a:p>
          <a:p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Dar</a:t>
            </a:r>
            <a:r>
              <a:rPr lang="en-US" dirty="0" smtClean="0"/>
              <a:t> Nahi Hai Yeshu Ke Ghar</a:t>
            </a:r>
          </a:p>
          <a:p>
            <a:r>
              <a:rPr lang="en-US" dirty="0" smtClean="0"/>
              <a:t>Yeshu Ke Ghar </a:t>
            </a:r>
          </a:p>
          <a:p>
            <a:r>
              <a:rPr lang="en-US" dirty="0" smtClean="0"/>
              <a:t>Yeshu Ke Ghar</a:t>
            </a:r>
          </a:p>
          <a:p>
            <a:r>
              <a:rPr lang="en-US" dirty="0" smtClean="0"/>
              <a:t>Waha </a:t>
            </a:r>
            <a:r>
              <a:rPr lang="en-US" u="sng" dirty="0" smtClean="0"/>
              <a:t>Aanand</a:t>
            </a:r>
            <a:r>
              <a:rPr lang="en-US" dirty="0" smtClean="0"/>
              <a:t> </a:t>
            </a:r>
            <a:r>
              <a:rPr lang="en-US" dirty="0" smtClean="0"/>
              <a:t>hi aanand hai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Chalo Mere Saath Yeshu ke Ghar</a:t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(Walk with me to the house of Jesus)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458200" cy="53340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Pyar</a:t>
            </a:r>
            <a:r>
              <a:rPr lang="en-US" dirty="0" smtClean="0"/>
              <a:t> hi Pyar hai Yeshu Ke Ghar</a:t>
            </a:r>
          </a:p>
          <a:p>
            <a:r>
              <a:rPr lang="en-US" dirty="0" smtClean="0"/>
              <a:t>Yeshu Ke Ghar </a:t>
            </a:r>
          </a:p>
          <a:p>
            <a:r>
              <a:rPr lang="en-US" dirty="0" smtClean="0"/>
              <a:t>Yeshu Ke Ghar</a:t>
            </a:r>
          </a:p>
          <a:p>
            <a:r>
              <a:rPr lang="en-US" dirty="0" smtClean="0"/>
              <a:t>Waha </a:t>
            </a:r>
            <a:r>
              <a:rPr lang="en-US" u="sng" dirty="0" smtClean="0"/>
              <a:t>Aanand</a:t>
            </a:r>
            <a:r>
              <a:rPr lang="en-US" dirty="0" smtClean="0"/>
              <a:t> </a:t>
            </a:r>
            <a:r>
              <a:rPr lang="en-US" dirty="0" smtClean="0"/>
              <a:t>hi aanand hai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</TotalTime>
  <Words>105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Chalo Mere Saath Yeshu ke Ghar (Walk with me to the house of Jesus)</vt:lpstr>
      <vt:lpstr>Chalo Mere Saath Yeshu ke Ghar (Walk with me to the house of Jesus)</vt:lpstr>
      <vt:lpstr>Chalo Mere Saath Yeshu ke Ghar (Walk with me to the house of Jesus)</vt:lpstr>
    </vt:vector>
  </TitlesOfParts>
  <Company>NMDP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Chalo Mere Saath Yeshu ke Ghar</dc:title>
  <dc:creator>Prithivi Kota</dc:creator>
  <cp:lastModifiedBy>Prithivi Kota</cp:lastModifiedBy>
  <cp:revision>11</cp:revision>
  <dcterms:created xsi:type="dcterms:W3CDTF">2012-01-18T02:05:30Z</dcterms:created>
  <dcterms:modified xsi:type="dcterms:W3CDTF">2012-01-18T02:23:33Z</dcterms:modified>
</cp:coreProperties>
</file>