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85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128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107A-7F57-4DD5-8732-B5DF2A05215D}" type="datetimeFigureOut">
              <a:rPr lang="en-US" smtClean="0"/>
              <a:pPr/>
              <a:t>3/1/14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DFBB-C5ED-4AC7-AA07-09AB20C3E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107A-7F57-4DD5-8732-B5DF2A05215D}" type="datetimeFigureOut">
              <a:rPr lang="en-US" smtClean="0"/>
              <a:pPr/>
              <a:t>3/1/14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DFBB-C5ED-4AC7-AA07-09AB20C3E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107A-7F57-4DD5-8732-B5DF2A05215D}" type="datetimeFigureOut">
              <a:rPr lang="en-US" smtClean="0"/>
              <a:pPr/>
              <a:t>3/1/14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DFBB-C5ED-4AC7-AA07-09AB20C3E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107A-7F57-4DD5-8732-B5DF2A05215D}" type="datetimeFigureOut">
              <a:rPr lang="en-US" smtClean="0"/>
              <a:pPr/>
              <a:t>3/1/14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DFBB-C5ED-4AC7-AA07-09AB20C3E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107A-7F57-4DD5-8732-B5DF2A05215D}" type="datetimeFigureOut">
              <a:rPr lang="en-US" smtClean="0"/>
              <a:pPr/>
              <a:t>3/1/14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DFBB-C5ED-4AC7-AA07-09AB20C3E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107A-7F57-4DD5-8732-B5DF2A05215D}" type="datetimeFigureOut">
              <a:rPr lang="en-US" smtClean="0"/>
              <a:pPr/>
              <a:t>3/1/14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DFBB-C5ED-4AC7-AA07-09AB20C3E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107A-7F57-4DD5-8732-B5DF2A05215D}" type="datetimeFigureOut">
              <a:rPr lang="en-US" smtClean="0"/>
              <a:pPr/>
              <a:t>3/1/14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DFBB-C5ED-4AC7-AA07-09AB20C3E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107A-7F57-4DD5-8732-B5DF2A05215D}" type="datetimeFigureOut">
              <a:rPr lang="en-US" smtClean="0"/>
              <a:pPr/>
              <a:t>3/1/14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DFBB-C5ED-4AC7-AA07-09AB20C3E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107A-7F57-4DD5-8732-B5DF2A05215D}" type="datetimeFigureOut">
              <a:rPr lang="en-US" smtClean="0"/>
              <a:pPr/>
              <a:t>3/1/14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DFBB-C5ED-4AC7-AA07-09AB20C3E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107A-7F57-4DD5-8732-B5DF2A05215D}" type="datetimeFigureOut">
              <a:rPr lang="en-US" smtClean="0"/>
              <a:pPr/>
              <a:t>3/1/14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DFBB-C5ED-4AC7-AA07-09AB20C3E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107A-7F57-4DD5-8732-B5DF2A05215D}" type="datetimeFigureOut">
              <a:rPr lang="en-US" smtClean="0"/>
              <a:pPr/>
              <a:t>3/1/14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DFBB-C5ED-4AC7-AA07-09AB20C3E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2107A-7F57-4DD5-8732-B5DF2A05215D}" type="datetimeFigureOut">
              <a:rPr lang="en-US" smtClean="0"/>
              <a:pPr/>
              <a:t>3/1/14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6DFBB-C5ED-4AC7-AA07-09AB20C3E1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Khaamoshi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Raaton</a:t>
            </a:r>
            <a:r>
              <a:rPr lang="en-US" dirty="0" smtClean="0">
                <a:solidFill>
                  <a:srgbClr val="008000"/>
                </a:solidFill>
              </a:rPr>
              <a:t> Ki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4267200" cy="6019800"/>
          </a:xfrm>
        </p:spPr>
        <p:txBody>
          <a:bodyPr>
            <a:normAutofit fontScale="47500" lnSpcReduction="20000"/>
          </a:bodyPr>
          <a:lstStyle/>
          <a:p>
            <a:endParaRPr lang="en-US" dirty="0" smtClean="0"/>
          </a:p>
          <a:p>
            <a:r>
              <a:rPr lang="x-none" dirty="0" smtClean="0">
                <a:solidFill>
                  <a:srgbClr val="008000"/>
                </a:solidFill>
              </a:rPr>
              <a:t>खामोशि </a:t>
            </a:r>
            <a:r>
              <a:rPr lang="x-none" dirty="0">
                <a:solidFill>
                  <a:srgbClr val="008000"/>
                </a:solidFill>
              </a:rPr>
              <a:t>रातॊन्की - थण्डि हवायॊन सॆ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        </a:t>
            </a:r>
            <a:r>
              <a:rPr lang="x-none" dirty="0" smtClean="0">
                <a:solidFill>
                  <a:srgbClr val="008000"/>
                </a:solidFill>
              </a:rPr>
              <a:t>आयी </a:t>
            </a:r>
            <a:r>
              <a:rPr lang="x-none" dirty="0">
                <a:solidFill>
                  <a:srgbClr val="008000"/>
                </a:solidFill>
              </a:rPr>
              <a:t>फरिश्तॊन की - मीट्टी आवाज़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        </a:t>
            </a:r>
            <a:r>
              <a:rPr lang="x-none" dirty="0" smtClean="0">
                <a:solidFill>
                  <a:srgbClr val="008000"/>
                </a:solidFill>
              </a:rPr>
              <a:t>पैदा </a:t>
            </a:r>
            <a:r>
              <a:rPr lang="x-none" dirty="0">
                <a:solidFill>
                  <a:srgbClr val="008000"/>
                </a:solidFill>
              </a:rPr>
              <a:t>हुआ - पैदा हुआ </a:t>
            </a:r>
            <a:r>
              <a:rPr lang="x-none" sz="2500" dirty="0" smtClean="0">
                <a:solidFill>
                  <a:srgbClr val="008000"/>
                </a:solidFill>
              </a:rPr>
              <a:t>(</a:t>
            </a:r>
            <a:r>
              <a:rPr lang="en-US" sz="2500" dirty="0" smtClean="0">
                <a:solidFill>
                  <a:srgbClr val="008000"/>
                </a:solidFill>
              </a:rPr>
              <a:t>2</a:t>
            </a:r>
            <a:r>
              <a:rPr lang="x-none" sz="2500" dirty="0" smtClean="0">
                <a:solidFill>
                  <a:srgbClr val="008000"/>
                </a:solidFill>
              </a:rPr>
              <a:t>)</a:t>
            </a:r>
            <a:endParaRPr lang="x-none" sz="2500" dirty="0">
              <a:solidFill>
                <a:srgbClr val="008000"/>
              </a:solidFill>
            </a:endParaRPr>
          </a:p>
          <a:p>
            <a:endParaRPr lang="x-none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        </a:t>
            </a:r>
            <a:r>
              <a:rPr lang="x-none" dirty="0" smtClean="0">
                <a:solidFill>
                  <a:srgbClr val="008000"/>
                </a:solidFill>
              </a:rPr>
              <a:t>मुक्ती </a:t>
            </a:r>
            <a:r>
              <a:rPr lang="x-none" dirty="0">
                <a:solidFill>
                  <a:srgbClr val="008000"/>
                </a:solidFill>
              </a:rPr>
              <a:t>दाता हमारा - पैदा हुआ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        </a:t>
            </a:r>
            <a:r>
              <a:rPr lang="x-none" dirty="0" smtClean="0">
                <a:solidFill>
                  <a:srgbClr val="008000"/>
                </a:solidFill>
              </a:rPr>
              <a:t>तारन </a:t>
            </a:r>
            <a:r>
              <a:rPr lang="x-none" dirty="0">
                <a:solidFill>
                  <a:srgbClr val="008000"/>
                </a:solidFill>
              </a:rPr>
              <a:t>हारा हमारा - पैदा हुआ</a:t>
            </a:r>
          </a:p>
          <a:p>
            <a:endParaRPr lang="x-none" dirty="0">
              <a:solidFill>
                <a:srgbClr val="008000"/>
              </a:solidFill>
            </a:endParaRPr>
          </a:p>
          <a:p>
            <a:r>
              <a:rPr lang="x-none" dirty="0">
                <a:solidFill>
                  <a:srgbClr val="008000"/>
                </a:solidFill>
              </a:rPr>
              <a:t>फरिश्तोनॆ आकॆ ज़मीन पॆ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        </a:t>
            </a:r>
            <a:r>
              <a:rPr lang="x-none" dirty="0" smtClean="0">
                <a:solidFill>
                  <a:srgbClr val="008000"/>
                </a:solidFill>
              </a:rPr>
              <a:t>गडरियॊन </a:t>
            </a:r>
            <a:r>
              <a:rPr lang="x-none" dirty="0">
                <a:solidFill>
                  <a:srgbClr val="008000"/>
                </a:solidFill>
              </a:rPr>
              <a:t>को दिया इशारा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        </a:t>
            </a:r>
            <a:r>
              <a:rPr lang="x-none" dirty="0" smtClean="0">
                <a:solidFill>
                  <a:srgbClr val="008000"/>
                </a:solidFill>
              </a:rPr>
              <a:t>पैदा </a:t>
            </a:r>
            <a:r>
              <a:rPr lang="x-none" dirty="0">
                <a:solidFill>
                  <a:srgbClr val="008000"/>
                </a:solidFill>
              </a:rPr>
              <a:t>हुआ मुनजि जॊ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        </a:t>
            </a:r>
            <a:r>
              <a:rPr lang="x-none" dirty="0" smtClean="0">
                <a:solidFill>
                  <a:srgbClr val="008000"/>
                </a:solidFill>
              </a:rPr>
              <a:t>मिलेगा </a:t>
            </a:r>
            <a:r>
              <a:rPr lang="x-none" dirty="0">
                <a:solidFill>
                  <a:srgbClr val="008000"/>
                </a:solidFill>
              </a:rPr>
              <a:t>तुम्हे एक घोशाला </a:t>
            </a:r>
          </a:p>
          <a:p>
            <a:endParaRPr lang="x-none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        </a:t>
            </a:r>
            <a:r>
              <a:rPr lang="x-none" dirty="0" smtClean="0">
                <a:solidFill>
                  <a:srgbClr val="008000"/>
                </a:solidFill>
              </a:rPr>
              <a:t>चर्वाहोनॆ </a:t>
            </a:r>
            <a:r>
              <a:rPr lang="x-none" dirty="0">
                <a:solidFill>
                  <a:srgbClr val="008000"/>
                </a:solidFill>
              </a:rPr>
              <a:t>भि उस्कॊ - सिज्दा किया </a:t>
            </a:r>
            <a:r>
              <a:rPr lang="x-none" sz="2500" dirty="0">
                <a:solidFill>
                  <a:srgbClr val="008000"/>
                </a:solidFill>
              </a:rPr>
              <a:t>(2)</a:t>
            </a:r>
            <a:r>
              <a:rPr lang="x-none" dirty="0">
                <a:solidFill>
                  <a:srgbClr val="008000"/>
                </a:solidFill>
              </a:rPr>
              <a:t> </a:t>
            </a:r>
            <a:endParaRPr lang="en-US" dirty="0" smtClean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</a:t>
            </a:r>
            <a:r>
              <a:rPr lang="x-none" dirty="0" smtClean="0">
                <a:solidFill>
                  <a:srgbClr val="008000"/>
                </a:solidFill>
              </a:rPr>
              <a:t>|| </a:t>
            </a:r>
            <a:r>
              <a:rPr lang="x-none" dirty="0">
                <a:solidFill>
                  <a:srgbClr val="008000"/>
                </a:solidFill>
              </a:rPr>
              <a:t>खामोशि ||</a:t>
            </a:r>
          </a:p>
          <a:p>
            <a:endParaRPr lang="x-none" dirty="0">
              <a:solidFill>
                <a:srgbClr val="008000"/>
              </a:solidFill>
            </a:endParaRPr>
          </a:p>
          <a:p>
            <a:endParaRPr lang="x-none" dirty="0">
              <a:solidFill>
                <a:srgbClr val="008000"/>
              </a:solidFill>
            </a:endParaRPr>
          </a:p>
          <a:p>
            <a:r>
              <a:rPr lang="x-none" dirty="0">
                <a:solidFill>
                  <a:srgbClr val="008000"/>
                </a:solidFill>
              </a:rPr>
              <a:t>देखो वॊ पूरब दिशा सॆ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        </a:t>
            </a:r>
            <a:r>
              <a:rPr lang="x-none" dirty="0" smtClean="0">
                <a:solidFill>
                  <a:srgbClr val="008000"/>
                </a:solidFill>
              </a:rPr>
              <a:t>आयॆ </a:t>
            </a:r>
            <a:r>
              <a:rPr lang="x-none" dirty="0">
                <a:solidFill>
                  <a:srgbClr val="008000"/>
                </a:solidFill>
              </a:rPr>
              <a:t>थे तारे कॆ पीचॆ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        </a:t>
            </a:r>
            <a:r>
              <a:rPr lang="x-none" dirty="0" smtClean="0">
                <a:solidFill>
                  <a:srgbClr val="008000"/>
                </a:solidFill>
              </a:rPr>
              <a:t>मजुसी </a:t>
            </a:r>
            <a:r>
              <a:rPr lang="x-none" dirty="0">
                <a:solidFill>
                  <a:srgbClr val="008000"/>
                </a:solidFill>
              </a:rPr>
              <a:t>भि सर कॊ झुकाकॆ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        </a:t>
            </a:r>
            <a:r>
              <a:rPr lang="x-none" dirty="0" smtClean="0">
                <a:solidFill>
                  <a:srgbClr val="008000"/>
                </a:solidFill>
              </a:rPr>
              <a:t>शिक्शक </a:t>
            </a:r>
            <a:r>
              <a:rPr lang="x-none" dirty="0">
                <a:solidFill>
                  <a:srgbClr val="008000"/>
                </a:solidFill>
              </a:rPr>
              <a:t>येशु कॊ हि मानॆ</a:t>
            </a:r>
          </a:p>
          <a:p>
            <a:endParaRPr lang="x-none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       </a:t>
            </a:r>
            <a:r>
              <a:rPr lang="x-none" dirty="0" smtClean="0">
                <a:solidFill>
                  <a:srgbClr val="008000"/>
                </a:solidFill>
              </a:rPr>
              <a:t>बुद्धिमानोने </a:t>
            </a:r>
            <a:r>
              <a:rPr lang="x-none" dirty="0">
                <a:solidFill>
                  <a:srgbClr val="008000"/>
                </a:solidFill>
              </a:rPr>
              <a:t>भि उस्कॊ - सिज्दा किया </a:t>
            </a:r>
            <a:r>
              <a:rPr lang="x-none" sz="2500" dirty="0">
                <a:solidFill>
                  <a:srgbClr val="008000"/>
                </a:solidFill>
              </a:rPr>
              <a:t>(2)</a:t>
            </a:r>
            <a:r>
              <a:rPr lang="x-none" dirty="0">
                <a:solidFill>
                  <a:srgbClr val="008000"/>
                </a:solidFill>
              </a:rPr>
              <a:t> </a:t>
            </a:r>
            <a:endParaRPr lang="en-US" dirty="0" smtClean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	</a:t>
            </a:r>
            <a:r>
              <a:rPr lang="x-none" dirty="0" smtClean="0">
                <a:solidFill>
                  <a:srgbClr val="008000"/>
                </a:solidFill>
              </a:rPr>
              <a:t>|| </a:t>
            </a:r>
            <a:r>
              <a:rPr lang="x-none" dirty="0">
                <a:solidFill>
                  <a:srgbClr val="008000"/>
                </a:solidFill>
              </a:rPr>
              <a:t>खामोशि ||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685800"/>
            <a:ext cx="4419600" cy="6019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i-FI" dirty="0" smtClean="0"/>
          </a:p>
          <a:p>
            <a:r>
              <a:rPr lang="fi-FI" sz="3368" b="1" dirty="0" err="1" smtClean="0">
                <a:solidFill>
                  <a:schemeClr val="accent2"/>
                </a:solidFill>
              </a:rPr>
              <a:t>khaamoshi</a:t>
            </a:r>
            <a:r>
              <a:rPr lang="fi-FI" sz="3368" b="1" dirty="0" smtClean="0">
                <a:solidFill>
                  <a:schemeClr val="accent2"/>
                </a:solidFill>
              </a:rPr>
              <a:t> </a:t>
            </a:r>
            <a:r>
              <a:rPr lang="fi-FI" sz="3368" b="1" dirty="0">
                <a:solidFill>
                  <a:schemeClr val="accent2"/>
                </a:solidFill>
              </a:rPr>
              <a:t>raaton ki thanDi hawaon se </a:t>
            </a:r>
          </a:p>
          <a:p>
            <a:pPr marL="0" indent="0">
              <a:buNone/>
            </a:pPr>
            <a:r>
              <a:rPr lang="en-US" sz="3368" b="1" dirty="0">
                <a:solidFill>
                  <a:schemeClr val="accent2"/>
                </a:solidFill>
              </a:rPr>
              <a:t> </a:t>
            </a:r>
            <a:r>
              <a:rPr lang="en-US" sz="3368" b="1" dirty="0" smtClean="0">
                <a:solidFill>
                  <a:schemeClr val="accent2"/>
                </a:solidFill>
              </a:rPr>
              <a:t>       </a:t>
            </a:r>
            <a:r>
              <a:rPr lang="en-US" sz="3368" b="1" dirty="0" err="1" smtClean="0">
                <a:solidFill>
                  <a:schemeClr val="accent2"/>
                </a:solidFill>
              </a:rPr>
              <a:t>aayee</a:t>
            </a:r>
            <a:r>
              <a:rPr lang="en-US" sz="3368" b="1" dirty="0" smtClean="0">
                <a:solidFill>
                  <a:schemeClr val="accent2"/>
                </a:solidFill>
              </a:rPr>
              <a:t> </a:t>
            </a:r>
            <a:r>
              <a:rPr lang="en-US" sz="3368" b="1" dirty="0" err="1">
                <a:solidFill>
                  <a:schemeClr val="accent2"/>
                </a:solidFill>
              </a:rPr>
              <a:t>farishton</a:t>
            </a:r>
            <a:r>
              <a:rPr lang="en-US" sz="3368" b="1" dirty="0">
                <a:solidFill>
                  <a:schemeClr val="accent2"/>
                </a:solidFill>
              </a:rPr>
              <a:t> </a:t>
            </a:r>
            <a:r>
              <a:rPr lang="en-US" sz="3368" b="1" dirty="0" err="1">
                <a:solidFill>
                  <a:schemeClr val="accent2"/>
                </a:solidFill>
              </a:rPr>
              <a:t>ki</a:t>
            </a:r>
            <a:r>
              <a:rPr lang="en-US" sz="3368" b="1" dirty="0">
                <a:solidFill>
                  <a:schemeClr val="accent2"/>
                </a:solidFill>
              </a:rPr>
              <a:t> </a:t>
            </a:r>
            <a:r>
              <a:rPr lang="en-US" sz="3368" b="1" dirty="0" err="1">
                <a:solidFill>
                  <a:schemeClr val="accent2"/>
                </a:solidFill>
              </a:rPr>
              <a:t>meeThi</a:t>
            </a:r>
            <a:r>
              <a:rPr lang="en-US" sz="3368" b="1" dirty="0">
                <a:solidFill>
                  <a:schemeClr val="accent2"/>
                </a:solidFill>
              </a:rPr>
              <a:t> </a:t>
            </a:r>
            <a:r>
              <a:rPr lang="en-US" sz="3368" b="1" dirty="0" err="1">
                <a:solidFill>
                  <a:schemeClr val="accent2"/>
                </a:solidFill>
              </a:rPr>
              <a:t>aawaaz</a:t>
            </a:r>
            <a:endParaRPr lang="en-US" sz="3368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fi-FI" sz="3368" b="1" dirty="0" smtClean="0">
                <a:solidFill>
                  <a:schemeClr val="accent2"/>
                </a:solidFill>
              </a:rPr>
              <a:t>        paida </a:t>
            </a:r>
            <a:r>
              <a:rPr lang="fi-FI" sz="3368" b="1" dirty="0">
                <a:solidFill>
                  <a:schemeClr val="accent2"/>
                </a:solidFill>
              </a:rPr>
              <a:t>hua - paida hua (2)</a:t>
            </a:r>
          </a:p>
          <a:p>
            <a:endParaRPr lang="x-none" sz="3368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fi-FI" sz="3368" b="1" dirty="0" smtClean="0">
                <a:solidFill>
                  <a:schemeClr val="accent2"/>
                </a:solidFill>
              </a:rPr>
              <a:t>        mukti </a:t>
            </a:r>
            <a:r>
              <a:rPr lang="fi-FI" sz="3368" b="1" dirty="0">
                <a:solidFill>
                  <a:schemeClr val="accent2"/>
                </a:solidFill>
              </a:rPr>
              <a:t>daata hamaara - paida hua</a:t>
            </a:r>
          </a:p>
          <a:p>
            <a:pPr marL="0" indent="0">
              <a:buNone/>
            </a:pPr>
            <a:r>
              <a:rPr lang="fi-FI" sz="3368" b="1" dirty="0" smtClean="0">
                <a:solidFill>
                  <a:schemeClr val="accent2"/>
                </a:solidFill>
              </a:rPr>
              <a:t>        taaran </a:t>
            </a:r>
            <a:r>
              <a:rPr lang="fi-FI" sz="3368" b="1" dirty="0">
                <a:solidFill>
                  <a:schemeClr val="accent2"/>
                </a:solidFill>
              </a:rPr>
              <a:t>haara hamaara - paida hua</a:t>
            </a:r>
          </a:p>
          <a:p>
            <a:endParaRPr lang="x-none" sz="3368" b="1" dirty="0">
              <a:solidFill>
                <a:schemeClr val="accent2"/>
              </a:solidFill>
            </a:endParaRPr>
          </a:p>
          <a:p>
            <a:r>
              <a:rPr lang="en-US" sz="3368" b="1" dirty="0" err="1">
                <a:solidFill>
                  <a:schemeClr val="accent2"/>
                </a:solidFill>
              </a:rPr>
              <a:t>farishtone</a:t>
            </a:r>
            <a:r>
              <a:rPr lang="en-US" sz="3368" b="1" dirty="0">
                <a:solidFill>
                  <a:schemeClr val="accent2"/>
                </a:solidFill>
              </a:rPr>
              <a:t> </a:t>
            </a:r>
            <a:r>
              <a:rPr lang="en-US" sz="3368" b="1" dirty="0" err="1">
                <a:solidFill>
                  <a:schemeClr val="accent2"/>
                </a:solidFill>
              </a:rPr>
              <a:t>aake</a:t>
            </a:r>
            <a:r>
              <a:rPr lang="en-US" sz="3368" b="1" dirty="0">
                <a:solidFill>
                  <a:schemeClr val="accent2"/>
                </a:solidFill>
              </a:rPr>
              <a:t> </a:t>
            </a:r>
            <a:r>
              <a:rPr lang="en-US" sz="3368" b="1" dirty="0" err="1">
                <a:solidFill>
                  <a:schemeClr val="accent2"/>
                </a:solidFill>
              </a:rPr>
              <a:t>zameen</a:t>
            </a:r>
            <a:r>
              <a:rPr lang="en-US" sz="3368" b="1" dirty="0">
                <a:solidFill>
                  <a:schemeClr val="accent2"/>
                </a:solidFill>
              </a:rPr>
              <a:t> </a:t>
            </a:r>
            <a:r>
              <a:rPr lang="en-US" sz="3368" b="1" dirty="0" err="1">
                <a:solidFill>
                  <a:schemeClr val="accent2"/>
                </a:solidFill>
              </a:rPr>
              <a:t>pe</a:t>
            </a:r>
            <a:endParaRPr lang="en-US" sz="3368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3368" b="1" dirty="0" smtClean="0">
                <a:solidFill>
                  <a:schemeClr val="accent2"/>
                </a:solidFill>
              </a:rPr>
              <a:t>        </a:t>
            </a:r>
            <a:r>
              <a:rPr lang="en-US" sz="3368" b="1" dirty="0" err="1" smtClean="0">
                <a:solidFill>
                  <a:schemeClr val="accent2"/>
                </a:solidFill>
              </a:rPr>
              <a:t>gaDariyon</a:t>
            </a:r>
            <a:r>
              <a:rPr lang="en-US" sz="3368" b="1" dirty="0" smtClean="0">
                <a:solidFill>
                  <a:schemeClr val="accent2"/>
                </a:solidFill>
              </a:rPr>
              <a:t> </a:t>
            </a:r>
            <a:r>
              <a:rPr lang="en-US" sz="3368" b="1" dirty="0" err="1">
                <a:solidFill>
                  <a:schemeClr val="accent2"/>
                </a:solidFill>
              </a:rPr>
              <a:t>kO</a:t>
            </a:r>
            <a:r>
              <a:rPr lang="en-US" sz="3368" b="1" dirty="0">
                <a:solidFill>
                  <a:schemeClr val="accent2"/>
                </a:solidFill>
              </a:rPr>
              <a:t> </a:t>
            </a:r>
            <a:r>
              <a:rPr lang="en-US" sz="3368" b="1" dirty="0" err="1">
                <a:solidFill>
                  <a:schemeClr val="accent2"/>
                </a:solidFill>
              </a:rPr>
              <a:t>diyaa</a:t>
            </a:r>
            <a:r>
              <a:rPr lang="en-US" sz="3368" b="1" dirty="0">
                <a:solidFill>
                  <a:schemeClr val="accent2"/>
                </a:solidFill>
              </a:rPr>
              <a:t> </a:t>
            </a:r>
            <a:r>
              <a:rPr lang="en-US" sz="3368" b="1" dirty="0" err="1">
                <a:solidFill>
                  <a:schemeClr val="accent2"/>
                </a:solidFill>
              </a:rPr>
              <a:t>ishaaraa</a:t>
            </a:r>
            <a:endParaRPr lang="en-US" sz="3368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3368" b="1" dirty="0" smtClean="0">
                <a:solidFill>
                  <a:schemeClr val="accent2"/>
                </a:solidFill>
              </a:rPr>
              <a:t>        </a:t>
            </a:r>
            <a:r>
              <a:rPr lang="en-US" sz="3368" b="1" dirty="0" err="1" smtClean="0">
                <a:solidFill>
                  <a:schemeClr val="accent2"/>
                </a:solidFill>
              </a:rPr>
              <a:t>paida</a:t>
            </a:r>
            <a:r>
              <a:rPr lang="en-US" sz="3368" b="1" dirty="0" smtClean="0">
                <a:solidFill>
                  <a:schemeClr val="accent2"/>
                </a:solidFill>
              </a:rPr>
              <a:t> </a:t>
            </a:r>
            <a:r>
              <a:rPr lang="en-US" sz="3368" b="1" dirty="0" err="1">
                <a:solidFill>
                  <a:schemeClr val="accent2"/>
                </a:solidFill>
              </a:rPr>
              <a:t>hua</a:t>
            </a:r>
            <a:r>
              <a:rPr lang="en-US" sz="3368" b="1" dirty="0">
                <a:solidFill>
                  <a:schemeClr val="accent2"/>
                </a:solidFill>
              </a:rPr>
              <a:t> </a:t>
            </a:r>
            <a:r>
              <a:rPr lang="en-US" sz="3368" b="1" dirty="0" err="1">
                <a:solidFill>
                  <a:schemeClr val="accent2"/>
                </a:solidFill>
              </a:rPr>
              <a:t>munji</a:t>
            </a:r>
            <a:r>
              <a:rPr lang="en-US" sz="3368" b="1" dirty="0">
                <a:solidFill>
                  <a:schemeClr val="accent2"/>
                </a:solidFill>
              </a:rPr>
              <a:t> </a:t>
            </a:r>
            <a:r>
              <a:rPr lang="en-US" sz="3368" b="1" dirty="0" err="1">
                <a:solidFill>
                  <a:schemeClr val="accent2"/>
                </a:solidFill>
              </a:rPr>
              <a:t>jO</a:t>
            </a:r>
            <a:endParaRPr lang="en-US" sz="3368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3368" b="1" dirty="0" smtClean="0">
                <a:solidFill>
                  <a:schemeClr val="accent2"/>
                </a:solidFill>
              </a:rPr>
              <a:t>        </a:t>
            </a:r>
            <a:r>
              <a:rPr lang="en-US" sz="3368" b="1" dirty="0" err="1" smtClean="0">
                <a:solidFill>
                  <a:schemeClr val="accent2"/>
                </a:solidFill>
              </a:rPr>
              <a:t>milEgaa</a:t>
            </a:r>
            <a:r>
              <a:rPr lang="en-US" sz="3368" b="1" dirty="0" smtClean="0">
                <a:solidFill>
                  <a:schemeClr val="accent2"/>
                </a:solidFill>
              </a:rPr>
              <a:t> </a:t>
            </a:r>
            <a:r>
              <a:rPr lang="en-US" sz="3368" b="1" dirty="0" err="1">
                <a:solidFill>
                  <a:schemeClr val="accent2"/>
                </a:solidFill>
              </a:rPr>
              <a:t>tumhE</a:t>
            </a:r>
            <a:r>
              <a:rPr lang="en-US" sz="3368" b="1" dirty="0">
                <a:solidFill>
                  <a:schemeClr val="accent2"/>
                </a:solidFill>
              </a:rPr>
              <a:t> </a:t>
            </a:r>
            <a:r>
              <a:rPr lang="en-US" sz="3368" b="1" dirty="0" err="1">
                <a:solidFill>
                  <a:schemeClr val="accent2"/>
                </a:solidFill>
              </a:rPr>
              <a:t>ek</a:t>
            </a:r>
            <a:r>
              <a:rPr lang="en-US" sz="3368" b="1" dirty="0">
                <a:solidFill>
                  <a:schemeClr val="accent2"/>
                </a:solidFill>
              </a:rPr>
              <a:t> </a:t>
            </a:r>
            <a:r>
              <a:rPr lang="en-US" sz="3368" b="1" dirty="0" err="1">
                <a:solidFill>
                  <a:schemeClr val="accent2"/>
                </a:solidFill>
              </a:rPr>
              <a:t>ghoshaala</a:t>
            </a:r>
            <a:endParaRPr lang="en-US" sz="3368" b="1" dirty="0">
              <a:solidFill>
                <a:schemeClr val="accent2"/>
              </a:solidFill>
            </a:endParaRPr>
          </a:p>
          <a:p>
            <a:endParaRPr lang="x-none" sz="3368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3368" b="1" dirty="0" err="1">
                <a:solidFill>
                  <a:schemeClr val="accent2"/>
                </a:solidFill>
              </a:rPr>
              <a:t>charwahone</a:t>
            </a:r>
            <a:r>
              <a:rPr lang="en-US" sz="3368" b="1" dirty="0">
                <a:solidFill>
                  <a:schemeClr val="accent2"/>
                </a:solidFill>
              </a:rPr>
              <a:t> </a:t>
            </a:r>
            <a:r>
              <a:rPr lang="en-US" sz="3368" b="1" dirty="0" err="1">
                <a:solidFill>
                  <a:schemeClr val="accent2"/>
                </a:solidFill>
              </a:rPr>
              <a:t>bhi</a:t>
            </a:r>
            <a:r>
              <a:rPr lang="en-US" sz="3368" b="1" dirty="0">
                <a:solidFill>
                  <a:schemeClr val="accent2"/>
                </a:solidFill>
              </a:rPr>
              <a:t> </a:t>
            </a:r>
            <a:r>
              <a:rPr lang="en-US" sz="3368" b="1" dirty="0" err="1">
                <a:solidFill>
                  <a:schemeClr val="accent2"/>
                </a:solidFill>
              </a:rPr>
              <a:t>uskO</a:t>
            </a:r>
            <a:r>
              <a:rPr lang="en-US" sz="3368" b="1" dirty="0">
                <a:solidFill>
                  <a:schemeClr val="accent2"/>
                </a:solidFill>
              </a:rPr>
              <a:t> - </a:t>
            </a:r>
            <a:r>
              <a:rPr lang="en-US" sz="3368" b="1" dirty="0" err="1">
                <a:solidFill>
                  <a:schemeClr val="accent2"/>
                </a:solidFill>
              </a:rPr>
              <a:t>sijda</a:t>
            </a:r>
            <a:r>
              <a:rPr lang="en-US" sz="3368" b="1" dirty="0">
                <a:solidFill>
                  <a:schemeClr val="accent2"/>
                </a:solidFill>
              </a:rPr>
              <a:t> </a:t>
            </a:r>
            <a:r>
              <a:rPr lang="en-US" sz="3368" b="1" dirty="0" err="1">
                <a:solidFill>
                  <a:schemeClr val="accent2"/>
                </a:solidFill>
              </a:rPr>
              <a:t>kiya</a:t>
            </a:r>
            <a:r>
              <a:rPr lang="en-US" sz="3368" b="1" dirty="0">
                <a:solidFill>
                  <a:schemeClr val="accent2"/>
                </a:solidFill>
              </a:rPr>
              <a:t> (2) </a:t>
            </a:r>
            <a:endParaRPr lang="en-US" sz="3368" b="1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3368" b="1" dirty="0" smtClean="0">
                <a:solidFill>
                  <a:schemeClr val="accent2"/>
                </a:solidFill>
              </a:rPr>
              <a:t>	</a:t>
            </a:r>
            <a:r>
              <a:rPr lang="x-none" sz="3368" b="1" dirty="0" smtClean="0">
                <a:solidFill>
                  <a:schemeClr val="accent2"/>
                </a:solidFill>
              </a:rPr>
              <a:t> ||</a:t>
            </a:r>
            <a:r>
              <a:rPr lang="en-US" sz="3368" b="1" dirty="0" smtClean="0">
                <a:solidFill>
                  <a:schemeClr val="accent2"/>
                </a:solidFill>
              </a:rPr>
              <a:t> </a:t>
            </a:r>
            <a:r>
              <a:rPr lang="en-US" sz="3368" b="1" dirty="0" err="1">
                <a:solidFill>
                  <a:schemeClr val="accent2"/>
                </a:solidFill>
              </a:rPr>
              <a:t>khaamoshi</a:t>
            </a:r>
            <a:r>
              <a:rPr lang="en-US" sz="3368" b="1" dirty="0">
                <a:solidFill>
                  <a:schemeClr val="accent2"/>
                </a:solidFill>
              </a:rPr>
              <a:t> </a:t>
            </a:r>
            <a:r>
              <a:rPr lang="x-none" sz="3368" b="1" dirty="0" smtClean="0">
                <a:solidFill>
                  <a:schemeClr val="accent2"/>
                </a:solidFill>
              </a:rPr>
              <a:t>||</a:t>
            </a:r>
            <a:r>
              <a:rPr lang="en-US" sz="3368" b="1" dirty="0" smtClean="0">
                <a:solidFill>
                  <a:schemeClr val="accent2"/>
                </a:solidFill>
              </a:rPr>
              <a:t> </a:t>
            </a:r>
            <a:endParaRPr lang="en-US" sz="3368" b="1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it-IT" sz="3368" b="1" dirty="0" smtClean="0">
              <a:solidFill>
                <a:schemeClr val="accent2"/>
              </a:solidFill>
            </a:endParaRPr>
          </a:p>
          <a:p>
            <a:r>
              <a:rPr lang="it-IT" sz="3368" b="1" dirty="0" smtClean="0">
                <a:solidFill>
                  <a:schemeClr val="accent2"/>
                </a:solidFill>
              </a:rPr>
              <a:t>dEkho </a:t>
            </a:r>
            <a:r>
              <a:rPr lang="it-IT" sz="3368" b="1" dirty="0">
                <a:solidFill>
                  <a:schemeClr val="accent2"/>
                </a:solidFill>
              </a:rPr>
              <a:t>voh poorab dishaa sE</a:t>
            </a:r>
          </a:p>
          <a:p>
            <a:pPr marL="0" indent="0">
              <a:buNone/>
            </a:pPr>
            <a:r>
              <a:rPr lang="en-US" sz="3368" b="1" dirty="0" smtClean="0">
                <a:solidFill>
                  <a:schemeClr val="accent2"/>
                </a:solidFill>
              </a:rPr>
              <a:t>        </a:t>
            </a:r>
            <a:r>
              <a:rPr lang="en-US" sz="3368" b="1" dirty="0" err="1" smtClean="0">
                <a:solidFill>
                  <a:schemeClr val="accent2"/>
                </a:solidFill>
              </a:rPr>
              <a:t>aayEthe</a:t>
            </a:r>
            <a:r>
              <a:rPr lang="en-US" sz="3368" b="1" dirty="0" smtClean="0">
                <a:solidFill>
                  <a:schemeClr val="accent2"/>
                </a:solidFill>
              </a:rPr>
              <a:t> </a:t>
            </a:r>
            <a:r>
              <a:rPr lang="en-US" sz="3368" b="1" dirty="0" err="1">
                <a:solidFill>
                  <a:schemeClr val="accent2"/>
                </a:solidFill>
              </a:rPr>
              <a:t>taarE</a:t>
            </a:r>
            <a:r>
              <a:rPr lang="en-US" sz="3368" b="1" dirty="0">
                <a:solidFill>
                  <a:schemeClr val="accent2"/>
                </a:solidFill>
              </a:rPr>
              <a:t> </a:t>
            </a:r>
            <a:r>
              <a:rPr lang="en-US" sz="3368" b="1" dirty="0" err="1">
                <a:solidFill>
                  <a:schemeClr val="accent2"/>
                </a:solidFill>
              </a:rPr>
              <a:t>kE</a:t>
            </a:r>
            <a:r>
              <a:rPr lang="en-US" sz="3368" b="1" dirty="0">
                <a:solidFill>
                  <a:schemeClr val="accent2"/>
                </a:solidFill>
              </a:rPr>
              <a:t> </a:t>
            </a:r>
            <a:r>
              <a:rPr lang="en-US" sz="3368" b="1" dirty="0" err="1">
                <a:solidFill>
                  <a:schemeClr val="accent2"/>
                </a:solidFill>
              </a:rPr>
              <a:t>peechE</a:t>
            </a:r>
            <a:endParaRPr lang="en-US" sz="3368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3368" b="1" dirty="0" smtClean="0">
                <a:solidFill>
                  <a:schemeClr val="accent2"/>
                </a:solidFill>
              </a:rPr>
              <a:t>        </a:t>
            </a:r>
            <a:r>
              <a:rPr lang="en-US" sz="3368" b="1" dirty="0" err="1" smtClean="0">
                <a:solidFill>
                  <a:schemeClr val="accent2"/>
                </a:solidFill>
              </a:rPr>
              <a:t>majoosee</a:t>
            </a:r>
            <a:r>
              <a:rPr lang="en-US" sz="3368" b="1" dirty="0" smtClean="0">
                <a:solidFill>
                  <a:schemeClr val="accent2"/>
                </a:solidFill>
              </a:rPr>
              <a:t> </a:t>
            </a:r>
            <a:r>
              <a:rPr lang="en-US" sz="3368" b="1" dirty="0" err="1">
                <a:solidFill>
                  <a:schemeClr val="accent2"/>
                </a:solidFill>
              </a:rPr>
              <a:t>bhi</a:t>
            </a:r>
            <a:r>
              <a:rPr lang="en-US" sz="3368" b="1" dirty="0">
                <a:solidFill>
                  <a:schemeClr val="accent2"/>
                </a:solidFill>
              </a:rPr>
              <a:t> </a:t>
            </a:r>
            <a:r>
              <a:rPr lang="en-US" sz="3368" b="1" dirty="0" err="1">
                <a:solidFill>
                  <a:schemeClr val="accent2"/>
                </a:solidFill>
              </a:rPr>
              <a:t>sar</a:t>
            </a:r>
            <a:r>
              <a:rPr lang="en-US" sz="3368" b="1" dirty="0">
                <a:solidFill>
                  <a:schemeClr val="accent2"/>
                </a:solidFill>
              </a:rPr>
              <a:t> </a:t>
            </a:r>
            <a:r>
              <a:rPr lang="en-US" sz="3368" b="1" dirty="0" err="1">
                <a:solidFill>
                  <a:schemeClr val="accent2"/>
                </a:solidFill>
              </a:rPr>
              <a:t>kO</a:t>
            </a:r>
            <a:r>
              <a:rPr lang="en-US" sz="3368" b="1" dirty="0">
                <a:solidFill>
                  <a:schemeClr val="accent2"/>
                </a:solidFill>
              </a:rPr>
              <a:t> </a:t>
            </a:r>
            <a:r>
              <a:rPr lang="en-US" sz="3368" b="1" dirty="0" err="1">
                <a:solidFill>
                  <a:schemeClr val="accent2"/>
                </a:solidFill>
              </a:rPr>
              <a:t>khukaakE</a:t>
            </a:r>
            <a:endParaRPr lang="en-US" sz="3368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3368" b="1" dirty="0" smtClean="0">
                <a:solidFill>
                  <a:schemeClr val="accent2"/>
                </a:solidFill>
              </a:rPr>
              <a:t>        </a:t>
            </a:r>
            <a:r>
              <a:rPr lang="en-US" sz="3368" b="1" dirty="0" err="1" smtClean="0">
                <a:solidFill>
                  <a:schemeClr val="accent2"/>
                </a:solidFill>
              </a:rPr>
              <a:t>shikshak</a:t>
            </a:r>
            <a:r>
              <a:rPr lang="en-US" sz="3368" b="1" dirty="0" smtClean="0">
                <a:solidFill>
                  <a:schemeClr val="accent2"/>
                </a:solidFill>
              </a:rPr>
              <a:t> </a:t>
            </a:r>
            <a:r>
              <a:rPr lang="en-US" sz="3368" b="1" dirty="0" err="1">
                <a:solidFill>
                  <a:schemeClr val="accent2"/>
                </a:solidFill>
              </a:rPr>
              <a:t>yEshu</a:t>
            </a:r>
            <a:r>
              <a:rPr lang="en-US" sz="3368" b="1" dirty="0">
                <a:solidFill>
                  <a:schemeClr val="accent2"/>
                </a:solidFill>
              </a:rPr>
              <a:t> </a:t>
            </a:r>
            <a:r>
              <a:rPr lang="en-US" sz="3368" b="1" dirty="0" err="1">
                <a:solidFill>
                  <a:schemeClr val="accent2"/>
                </a:solidFill>
              </a:rPr>
              <a:t>kO</a:t>
            </a:r>
            <a:r>
              <a:rPr lang="en-US" sz="3368" b="1" dirty="0">
                <a:solidFill>
                  <a:schemeClr val="accent2"/>
                </a:solidFill>
              </a:rPr>
              <a:t> hi </a:t>
            </a:r>
            <a:r>
              <a:rPr lang="en-US" sz="3368" b="1" dirty="0" err="1">
                <a:solidFill>
                  <a:schemeClr val="accent2"/>
                </a:solidFill>
              </a:rPr>
              <a:t>maanE</a:t>
            </a:r>
            <a:endParaRPr lang="en-US" sz="3368" b="1" dirty="0">
              <a:solidFill>
                <a:schemeClr val="accent2"/>
              </a:solidFill>
            </a:endParaRPr>
          </a:p>
          <a:p>
            <a:endParaRPr lang="x-none" sz="3368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3368" b="1" dirty="0" err="1">
                <a:solidFill>
                  <a:schemeClr val="accent2"/>
                </a:solidFill>
              </a:rPr>
              <a:t>buddhi</a:t>
            </a:r>
            <a:r>
              <a:rPr lang="en-US" sz="3368" b="1" dirty="0">
                <a:solidFill>
                  <a:schemeClr val="accent2"/>
                </a:solidFill>
              </a:rPr>
              <a:t> </a:t>
            </a:r>
            <a:r>
              <a:rPr lang="en-US" sz="3368" b="1" dirty="0" err="1">
                <a:solidFill>
                  <a:schemeClr val="accent2"/>
                </a:solidFill>
              </a:rPr>
              <a:t>maanone</a:t>
            </a:r>
            <a:r>
              <a:rPr lang="en-US" sz="3368" b="1" dirty="0">
                <a:solidFill>
                  <a:schemeClr val="accent2"/>
                </a:solidFill>
              </a:rPr>
              <a:t> </a:t>
            </a:r>
            <a:r>
              <a:rPr lang="en-US" sz="3368" b="1" dirty="0" err="1">
                <a:solidFill>
                  <a:schemeClr val="accent2"/>
                </a:solidFill>
              </a:rPr>
              <a:t>bhi</a:t>
            </a:r>
            <a:r>
              <a:rPr lang="en-US" sz="3368" b="1" dirty="0">
                <a:solidFill>
                  <a:schemeClr val="accent2"/>
                </a:solidFill>
              </a:rPr>
              <a:t> </a:t>
            </a:r>
            <a:r>
              <a:rPr lang="en-US" sz="3368" b="1" dirty="0" err="1">
                <a:solidFill>
                  <a:schemeClr val="accent2"/>
                </a:solidFill>
              </a:rPr>
              <a:t>uskO</a:t>
            </a:r>
            <a:r>
              <a:rPr lang="en-US" sz="3368" b="1" dirty="0">
                <a:solidFill>
                  <a:schemeClr val="accent2"/>
                </a:solidFill>
              </a:rPr>
              <a:t> - </a:t>
            </a:r>
            <a:r>
              <a:rPr lang="en-US" sz="3368" b="1" dirty="0" err="1">
                <a:solidFill>
                  <a:schemeClr val="accent2"/>
                </a:solidFill>
              </a:rPr>
              <a:t>sijda</a:t>
            </a:r>
            <a:r>
              <a:rPr lang="en-US" sz="3368" b="1" dirty="0">
                <a:solidFill>
                  <a:schemeClr val="accent2"/>
                </a:solidFill>
              </a:rPr>
              <a:t> </a:t>
            </a:r>
            <a:r>
              <a:rPr lang="en-US" sz="3368" b="1" dirty="0" err="1">
                <a:solidFill>
                  <a:schemeClr val="accent2"/>
                </a:solidFill>
              </a:rPr>
              <a:t>kiyaa</a:t>
            </a:r>
            <a:r>
              <a:rPr lang="en-US" sz="3368" b="1" dirty="0">
                <a:solidFill>
                  <a:schemeClr val="accent2"/>
                </a:solidFill>
              </a:rPr>
              <a:t> (2) </a:t>
            </a:r>
            <a:endParaRPr lang="en-US" sz="3368" b="1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3368" b="1" dirty="0">
                <a:solidFill>
                  <a:schemeClr val="accent2"/>
                </a:solidFill>
              </a:rPr>
              <a:t>	</a:t>
            </a:r>
            <a:r>
              <a:rPr lang="x-none" sz="3368" b="1" dirty="0" smtClean="0">
                <a:solidFill>
                  <a:schemeClr val="accent2"/>
                </a:solidFill>
              </a:rPr>
              <a:t> ||</a:t>
            </a:r>
            <a:r>
              <a:rPr lang="en-US" sz="3368" b="1" dirty="0" smtClean="0">
                <a:solidFill>
                  <a:schemeClr val="accent2"/>
                </a:solidFill>
              </a:rPr>
              <a:t> </a:t>
            </a:r>
            <a:r>
              <a:rPr lang="en-US" sz="3368" b="1" dirty="0" err="1">
                <a:solidFill>
                  <a:schemeClr val="accent2"/>
                </a:solidFill>
              </a:rPr>
              <a:t>khaamoshi</a:t>
            </a:r>
            <a:r>
              <a:rPr lang="en-US" sz="3368" b="1" dirty="0">
                <a:solidFill>
                  <a:schemeClr val="accent2"/>
                </a:solidFill>
              </a:rPr>
              <a:t> </a:t>
            </a:r>
            <a:r>
              <a:rPr lang="x-none" sz="3368" b="1" dirty="0" smtClean="0">
                <a:solidFill>
                  <a:schemeClr val="accent2"/>
                </a:solidFill>
              </a:rPr>
              <a:t>||</a:t>
            </a:r>
            <a:r>
              <a:rPr lang="en-US" sz="3368" b="1" dirty="0" smtClean="0">
                <a:solidFill>
                  <a:schemeClr val="accent2"/>
                </a:solidFill>
              </a:rPr>
              <a:t> </a:t>
            </a:r>
            <a:endParaRPr lang="en-US" sz="3368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8015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214</Words>
  <Application>Microsoft Macintosh PowerPoint</Application>
  <PresentationFormat>On-screen Show (4:3)</PresentationFormat>
  <Paragraphs>48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Khaamoshi Raaton Ki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Khamoshi Raaton ki</dc:title>
  <dc:creator>Prithivi Kota</dc:creator>
  <cp:lastModifiedBy>Stephen Mylabathula</cp:lastModifiedBy>
  <cp:revision>6</cp:revision>
  <cp:lastPrinted>2013-11-30T01:08:01Z</cp:lastPrinted>
  <dcterms:created xsi:type="dcterms:W3CDTF">2014-03-01T16:10:48Z</dcterms:created>
  <dcterms:modified xsi:type="dcterms:W3CDTF">2014-03-01T16:26:49Z</dcterms:modified>
</cp:coreProperties>
</file>