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51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outlineView">
  <p:normalViewPr showOutlineIcons="0">
    <p:restoredLeft sz="34606" autoAdjust="0"/>
    <p:restoredTop sz="86443" autoAdjust="0"/>
  </p:normalViewPr>
  <p:slideViewPr>
    <p:cSldViewPr>
      <p:cViewPr varScale="1">
        <p:scale>
          <a:sx n="95" d="100"/>
          <a:sy n="95" d="100"/>
        </p:scale>
        <p:origin x="-35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531233-0366-4AC4-9728-BBAB6F064B4C}" type="datetimeFigureOut">
              <a:rPr lang="en-US" smtClean="0"/>
              <a:pPr/>
              <a:t>3/1/14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41AF62-F944-4CF3-96CE-9FF9A2F9D4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1233-0366-4AC4-9728-BBAB6F064B4C}" type="datetimeFigureOut">
              <a:rPr lang="en-US" smtClean="0"/>
              <a:pPr/>
              <a:t>3/1/14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AF62-F944-4CF3-96CE-9FF9A2F9D4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1233-0366-4AC4-9728-BBAB6F064B4C}" type="datetimeFigureOut">
              <a:rPr lang="en-US" smtClean="0"/>
              <a:pPr/>
              <a:t>3/1/14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AF62-F944-4CF3-96CE-9FF9A2F9D4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1233-0366-4AC4-9728-BBAB6F064B4C}" type="datetimeFigureOut">
              <a:rPr lang="en-US" smtClean="0"/>
              <a:pPr/>
              <a:t>3/1/14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AF62-F944-4CF3-96CE-9FF9A2F9D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1233-0366-4AC4-9728-BBAB6F064B4C}" type="datetimeFigureOut">
              <a:rPr lang="en-US" smtClean="0"/>
              <a:pPr/>
              <a:t>3/1/14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AF62-F944-4CF3-96CE-9FF9A2F9D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1233-0366-4AC4-9728-BBAB6F064B4C}" type="datetimeFigureOut">
              <a:rPr lang="en-US" smtClean="0"/>
              <a:pPr/>
              <a:t>3/1/14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AF62-F944-4CF3-96CE-9FF9A2F9D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1233-0366-4AC4-9728-BBAB6F064B4C}" type="datetimeFigureOut">
              <a:rPr lang="en-US" smtClean="0"/>
              <a:pPr/>
              <a:t>3/1/14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AF62-F944-4CF3-96CE-9FF9A2F9D4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1233-0366-4AC4-9728-BBAB6F064B4C}" type="datetimeFigureOut">
              <a:rPr lang="en-US" smtClean="0"/>
              <a:pPr/>
              <a:t>3/1/14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AF62-F944-4CF3-96CE-9FF9A2F9D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1233-0366-4AC4-9728-BBAB6F064B4C}" type="datetimeFigureOut">
              <a:rPr lang="en-US" smtClean="0"/>
              <a:pPr/>
              <a:t>3/1/14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AF62-F944-4CF3-96CE-9FF9A2F9D4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A531233-0366-4AC4-9728-BBAB6F064B4C}" type="datetimeFigureOut">
              <a:rPr lang="en-US" smtClean="0"/>
              <a:pPr/>
              <a:t>3/1/14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AF62-F944-4CF3-96CE-9FF9A2F9D4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531233-0366-4AC4-9728-BBAB6F064B4C}" type="datetimeFigureOut">
              <a:rPr lang="en-US" smtClean="0"/>
              <a:pPr/>
              <a:t>3/1/14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41AF62-F944-4CF3-96CE-9FF9A2F9D4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CA531233-0366-4AC4-9728-BBAB6F064B4C}" type="datetimeFigureOut">
              <a:rPr lang="en-US" smtClean="0"/>
              <a:pPr/>
              <a:t>3/1/14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541AF62-F944-4CF3-96CE-9FF9A2F9D4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15000"/>
          </a:xfrm>
        </p:spPr>
        <p:txBody>
          <a:bodyPr>
            <a:normAutofit fontScale="92500"/>
          </a:bodyPr>
          <a:lstStyle/>
          <a:p>
            <a:r>
              <a:rPr lang="en-US" dirty="0"/>
              <a:t>Mahima Mahima Ho </a:t>
            </a:r>
            <a:r>
              <a:rPr lang="en-US" dirty="0" smtClean="0"/>
              <a:t>Teri </a:t>
            </a:r>
            <a:r>
              <a:rPr lang="en-US" sz="3000" dirty="0" smtClean="0"/>
              <a:t>|| 2 ||</a:t>
            </a:r>
            <a:endParaRPr lang="en-US" sz="3000" dirty="0"/>
          </a:p>
          <a:p>
            <a:pPr>
              <a:buNone/>
            </a:pPr>
            <a:r>
              <a:rPr lang="en-US" dirty="0" smtClean="0"/>
              <a:t>	Yeshu </a:t>
            </a:r>
            <a:r>
              <a:rPr lang="en-US" dirty="0"/>
              <a:t>Teri Mahima </a:t>
            </a:r>
            <a:r>
              <a:rPr lang="en-US" dirty="0" smtClean="0"/>
              <a:t>- Karta </a:t>
            </a:r>
            <a:r>
              <a:rPr lang="en-US" dirty="0"/>
              <a:t>rahu mein </a:t>
            </a:r>
            <a:r>
              <a:rPr lang="en-US" dirty="0" smtClean="0"/>
              <a:t>sadaa </a:t>
            </a:r>
            <a:r>
              <a:rPr lang="en-US" sz="2600" dirty="0" smtClean="0"/>
              <a:t>|| 2 ||</a:t>
            </a:r>
            <a:endParaRPr lang="en-US" sz="2600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Tere maar </a:t>
            </a:r>
            <a:r>
              <a:rPr lang="en-US" dirty="0" smtClean="0"/>
              <a:t>khaan </a:t>
            </a:r>
            <a:r>
              <a:rPr lang="en-US" dirty="0"/>
              <a:t>se </a:t>
            </a:r>
            <a:r>
              <a:rPr lang="en-US" dirty="0" smtClean="0"/>
              <a:t>- Tere ghaadhe </a:t>
            </a:r>
            <a:r>
              <a:rPr lang="en-US" dirty="0"/>
              <a:t>jaane se</a:t>
            </a:r>
          </a:p>
          <a:p>
            <a:pPr>
              <a:buNone/>
            </a:pPr>
            <a:r>
              <a:rPr lang="en-US" dirty="0" smtClean="0"/>
              <a:t>     Mauth Par bhi - vijay paane se || 2 || </a:t>
            </a:r>
          </a:p>
          <a:p>
            <a:pPr>
              <a:buNone/>
            </a:pPr>
            <a:r>
              <a:rPr lang="en-US" dirty="0" smtClean="0"/>
              <a:t>     Sab ka </a:t>
            </a:r>
            <a:r>
              <a:rPr lang="en-US" dirty="0"/>
              <a:t>hua </a:t>
            </a:r>
            <a:r>
              <a:rPr lang="en-US" dirty="0" smtClean="0"/>
              <a:t> - hai </a:t>
            </a:r>
            <a:r>
              <a:rPr lang="en-US" dirty="0"/>
              <a:t>uddhaar</a:t>
            </a:r>
          </a:p>
          <a:p>
            <a:pPr>
              <a:buNone/>
            </a:pPr>
            <a:r>
              <a:rPr lang="en-US" dirty="0" smtClean="0"/>
              <a:t>     Sab </a:t>
            </a:r>
            <a:r>
              <a:rPr lang="en-US" dirty="0"/>
              <a:t>ko </a:t>
            </a:r>
            <a:r>
              <a:rPr lang="en-US" dirty="0" smtClean="0"/>
              <a:t>mili </a:t>
            </a:r>
            <a:r>
              <a:rPr lang="en-US" dirty="0"/>
              <a:t>hai </a:t>
            </a:r>
            <a:r>
              <a:rPr lang="en-US" dirty="0" smtClean="0"/>
              <a:t>- nayee zindagi || 2 || || Mahima ||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Tere </a:t>
            </a:r>
            <a:r>
              <a:rPr lang="en-US" dirty="0"/>
              <a:t>liye jiyungaa </a:t>
            </a:r>
            <a:r>
              <a:rPr lang="en-US" dirty="0" smtClean="0"/>
              <a:t> - Tere </a:t>
            </a:r>
            <a:r>
              <a:rPr lang="en-US" dirty="0"/>
              <a:t>liye </a:t>
            </a:r>
            <a:r>
              <a:rPr lang="en-US" dirty="0" smtClean="0"/>
              <a:t>Maroonga </a:t>
            </a:r>
            <a:endParaRPr lang="en-US" dirty="0"/>
          </a:p>
          <a:p>
            <a:pPr>
              <a:buNone/>
            </a:pPr>
            <a:r>
              <a:rPr lang="en-US" dirty="0" smtClean="0"/>
              <a:t>    Tere </a:t>
            </a:r>
            <a:r>
              <a:rPr lang="en-US" dirty="0"/>
              <a:t>liye Yeshu har dard </a:t>
            </a:r>
            <a:r>
              <a:rPr lang="en-US" dirty="0" smtClean="0"/>
              <a:t>sahungaa || 2 || 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Aur </a:t>
            </a:r>
            <a:r>
              <a:rPr lang="en-US" dirty="0"/>
              <a:t>mein Tere vachanonko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Baanta </a:t>
            </a:r>
            <a:r>
              <a:rPr lang="en-US" dirty="0"/>
              <a:t>hi </a:t>
            </a:r>
            <a:r>
              <a:rPr lang="en-US" dirty="0" smtClean="0"/>
              <a:t>- rahoongaa || 2 || || Mahima ||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Mahima Mahima Ho Teri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9</TotalTime>
  <Words>113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Mahima Mahima Ho Teri</vt:lpstr>
    </vt:vector>
  </TitlesOfParts>
  <Company>NMDP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Registered User</dc:creator>
  <cp:lastModifiedBy>Stephen Mylabathula</cp:lastModifiedBy>
  <cp:revision>5</cp:revision>
  <dcterms:created xsi:type="dcterms:W3CDTF">2014-03-01T16:28:28Z</dcterms:created>
  <dcterms:modified xsi:type="dcterms:W3CDTF">2014-03-01T16:31:17Z</dcterms:modified>
</cp:coreProperties>
</file>