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1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34555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-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1/19/15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68664BD4-A000-456C-89AB-C7F01363899E}" type="datetimeFigureOut">
              <a:rPr lang="en-US" smtClean="0"/>
              <a:pPr/>
              <a:t>1/19/15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EC47EEE9-92FB-43AA-A40B-FBDC604E1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neelay</a:t>
            </a:r>
            <a:r>
              <a:rPr lang="en-US" sz="3200" dirty="0" smtClean="0"/>
              <a:t> </a:t>
            </a:r>
            <a:r>
              <a:rPr lang="en-US" sz="3200" dirty="0" err="1" smtClean="0"/>
              <a:t>aasman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paar</a:t>
            </a:r>
            <a:r>
              <a:rPr lang="en-US" sz="3200" dirty="0" smtClean="0"/>
              <a:t> </a:t>
            </a:r>
            <a:r>
              <a:rPr lang="en-US" sz="3200" dirty="0" err="1" smtClean="0"/>
              <a:t>jayengay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4876800" cy="54864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neelay</a:t>
            </a:r>
            <a:r>
              <a:rPr lang="en-US" dirty="0" smtClean="0"/>
              <a:t> </a:t>
            </a:r>
            <a:r>
              <a:rPr lang="en-US" dirty="0" err="1" smtClean="0"/>
              <a:t>aasman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jayengay mera</a:t>
            </a:r>
            <a:r>
              <a:rPr lang="en-US" dirty="0" smtClean="0"/>
              <a:t> </a:t>
            </a:r>
            <a:r>
              <a:rPr lang="en-US" dirty="0" err="1" smtClean="0"/>
              <a:t>yesu</a:t>
            </a:r>
            <a:r>
              <a:rPr lang="en-US" dirty="0" smtClean="0"/>
              <a:t> </a:t>
            </a:r>
            <a:r>
              <a:rPr lang="en-US" dirty="0" err="1" smtClean="0"/>
              <a:t>rehata</a:t>
            </a:r>
            <a:r>
              <a:rPr lang="en-US" dirty="0" smtClean="0"/>
              <a:t> </a:t>
            </a:r>
            <a:r>
              <a:rPr lang="en-US" dirty="0" err="1" smtClean="0"/>
              <a:t>wahan</a:t>
            </a:r>
            <a:r>
              <a:rPr lang="en-US" dirty="0" smtClean="0"/>
              <a:t>        </a:t>
            </a:r>
            <a:r>
              <a:rPr lang="en-US" dirty="0" smtClean="0"/>
              <a:t> |</a:t>
            </a:r>
            <a:r>
              <a:rPr lang="en-US" dirty="0" smtClean="0"/>
              <a:t>2|| hum </a:t>
            </a:r>
            <a:r>
              <a:rPr lang="en-US" dirty="0" err="1" smtClean="0"/>
              <a:t>milengey</a:t>
            </a:r>
            <a:r>
              <a:rPr lang="en-US" dirty="0" smtClean="0"/>
              <a:t> </a:t>
            </a:r>
            <a:r>
              <a:rPr lang="en-US" dirty="0" err="1" smtClean="0"/>
              <a:t>baadlom</a:t>
            </a:r>
            <a:r>
              <a:rPr lang="en-US" dirty="0" smtClean="0"/>
              <a:t> par</a:t>
            </a:r>
            <a:r>
              <a:rPr lang="en-US" dirty="0" smtClean="0"/>
              <a:t> |</a:t>
            </a:r>
            <a:r>
              <a:rPr lang="en-US" dirty="0" smtClean="0"/>
              <a:t>|2|| </a:t>
            </a:r>
            <a:r>
              <a:rPr lang="en-US" dirty="0" smtClean="0"/>
              <a:t> </a:t>
            </a:r>
            <a:r>
              <a:rPr lang="en-US" dirty="0" err="1" smtClean="0"/>
              <a:t>deghenga</a:t>
            </a:r>
            <a:r>
              <a:rPr lang="en-US" dirty="0" smtClean="0"/>
              <a:t> </a:t>
            </a:r>
            <a:r>
              <a:rPr lang="en-US" dirty="0" err="1" smtClean="0"/>
              <a:t>sara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uska</a:t>
            </a:r>
            <a:r>
              <a:rPr lang="en-US" dirty="0" smtClean="0"/>
              <a:t> </a:t>
            </a:r>
            <a:r>
              <a:rPr lang="en-US" dirty="0" err="1" smtClean="0"/>
              <a:t>koi</a:t>
            </a:r>
            <a:r>
              <a:rPr lang="en-US" dirty="0" smtClean="0"/>
              <a:t> bi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hota</a:t>
            </a:r>
            <a:r>
              <a:rPr lang="en-US" dirty="0" smtClean="0"/>
              <a:t> </a:t>
            </a:r>
            <a:r>
              <a:rPr lang="en-US" dirty="0" err="1" smtClean="0"/>
              <a:t>adhura</a:t>
            </a:r>
            <a:r>
              <a:rPr lang="en-US" dirty="0" smtClean="0"/>
              <a:t>     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vadha</a:t>
            </a:r>
            <a:r>
              <a:rPr lang="en-US" dirty="0" smtClean="0"/>
              <a:t> </a:t>
            </a:r>
            <a:r>
              <a:rPr lang="en-US" dirty="0" err="1" smtClean="0"/>
              <a:t>uska</a:t>
            </a:r>
            <a:r>
              <a:rPr lang="en-US" dirty="0" smtClean="0"/>
              <a:t> </a:t>
            </a:r>
            <a:r>
              <a:rPr lang="en-US" dirty="0" err="1" smtClean="0"/>
              <a:t>hota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          </a:t>
            </a:r>
            <a:r>
              <a:rPr lang="en-US" dirty="0" smtClean="0"/>
              <a:t>  </a:t>
            </a:r>
            <a:r>
              <a:rPr lang="en-US" dirty="0" err="1" smtClean="0"/>
              <a:t>uska</a:t>
            </a:r>
            <a:r>
              <a:rPr lang="en-US" dirty="0" smtClean="0"/>
              <a:t> </a:t>
            </a:r>
            <a:r>
              <a:rPr lang="en-US" dirty="0" err="1" smtClean="0"/>
              <a:t>koi</a:t>
            </a:r>
            <a:r>
              <a:rPr lang="en-US" dirty="0" smtClean="0"/>
              <a:t> </a:t>
            </a:r>
            <a:r>
              <a:rPr lang="en-US" dirty="0" err="1" smtClean="0"/>
              <a:t>bhi</a:t>
            </a:r>
            <a:r>
              <a:rPr lang="en-US" dirty="0" smtClean="0"/>
              <a:t> </a:t>
            </a:r>
            <a:r>
              <a:rPr lang="en-US" dirty="0" err="1" smtClean="0"/>
              <a:t>vadha</a:t>
            </a:r>
            <a:r>
              <a:rPr lang="en-US" dirty="0" smtClean="0"/>
              <a:t>..... ||2||       </a:t>
            </a:r>
            <a:r>
              <a:rPr lang="en-US" dirty="0" smtClean="0"/>
              <a:t> </a:t>
            </a:r>
          </a:p>
          <a:p>
            <a:endParaRPr lang="en-US" dirty="0" smtClean="0"/>
          </a:p>
          <a:p>
            <a:r>
              <a:rPr lang="en-US" dirty="0" err="1" smtClean="0"/>
              <a:t>uske</a:t>
            </a:r>
            <a:r>
              <a:rPr lang="en-US" dirty="0" smtClean="0"/>
              <a:t> </a:t>
            </a:r>
            <a:r>
              <a:rPr lang="en-US" dirty="0" err="1" smtClean="0"/>
              <a:t>aney</a:t>
            </a:r>
            <a:r>
              <a:rPr lang="en-US" dirty="0" smtClean="0"/>
              <a:t> ka </a:t>
            </a:r>
            <a:r>
              <a:rPr lang="en-US" dirty="0" err="1" smtClean="0"/>
              <a:t>vadha</a:t>
            </a:r>
            <a:r>
              <a:rPr lang="en-US" dirty="0" smtClean="0"/>
              <a:t> </a:t>
            </a:r>
            <a:r>
              <a:rPr lang="en-US" dirty="0" err="1" smtClean="0"/>
              <a:t>bhi</a:t>
            </a:r>
            <a:r>
              <a:rPr lang="en-US" dirty="0" smtClean="0"/>
              <a:t> </a:t>
            </a:r>
            <a:r>
              <a:rPr lang="en-US" dirty="0" err="1" smtClean="0"/>
              <a:t>pura</a:t>
            </a:r>
            <a:r>
              <a:rPr lang="en-US" dirty="0" smtClean="0"/>
              <a:t> </a:t>
            </a:r>
            <a:r>
              <a:rPr lang="en-US" dirty="0" err="1" smtClean="0"/>
              <a:t>hoga</a:t>
            </a:r>
            <a:r>
              <a:rPr lang="en-US" dirty="0" smtClean="0"/>
              <a:t>  </a:t>
            </a:r>
            <a:r>
              <a:rPr lang="en-US" dirty="0" err="1" smtClean="0"/>
              <a:t>dekhega</a:t>
            </a:r>
            <a:r>
              <a:rPr lang="en-US" dirty="0" smtClean="0"/>
              <a:t> </a:t>
            </a:r>
            <a:r>
              <a:rPr lang="en-US" dirty="0" err="1" smtClean="0"/>
              <a:t>sara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           ||2||    || Hum mil....</a:t>
            </a:r>
            <a:r>
              <a:rPr lang="en-US" dirty="0" err="1" smtClean="0"/>
              <a:t>rehata</a:t>
            </a:r>
            <a:r>
              <a:rPr lang="en-US" dirty="0" smtClean="0"/>
              <a:t> wahan||</a:t>
            </a:r>
            <a:r>
              <a:rPr lang="en-US" dirty="0" smtClean="0"/>
              <a:t>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990600"/>
            <a:ext cx="4114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53000" y="1295399"/>
            <a:ext cx="4038600" cy="4953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581" dirty="0" err="1" smtClean="0"/>
              <a:t>नीले</a:t>
            </a:r>
            <a:r>
              <a:rPr lang="en-US" sz="2581" dirty="0" smtClean="0"/>
              <a:t> </a:t>
            </a:r>
            <a:r>
              <a:rPr lang="en-US" sz="2581" dirty="0" err="1" smtClean="0"/>
              <a:t>आसमान</a:t>
            </a:r>
            <a:r>
              <a:rPr lang="en-US" sz="2581" dirty="0" smtClean="0"/>
              <a:t> </a:t>
            </a:r>
            <a:r>
              <a:rPr lang="en-US" sz="2581" dirty="0" err="1" smtClean="0"/>
              <a:t>के</a:t>
            </a:r>
            <a:r>
              <a:rPr lang="en-US" sz="2581" dirty="0" smtClean="0"/>
              <a:t> </a:t>
            </a:r>
            <a:r>
              <a:rPr lang="en-US" sz="2581" dirty="0" err="1" smtClean="0"/>
              <a:t>पार</a:t>
            </a:r>
            <a:r>
              <a:rPr lang="en-US" sz="2581" dirty="0" smtClean="0"/>
              <a:t> </a:t>
            </a:r>
            <a:r>
              <a:rPr lang="en-US" sz="2581" dirty="0" err="1" smtClean="0"/>
              <a:t>जायेंगे</a:t>
            </a:r>
            <a:r>
              <a:rPr lang="en-US" sz="2581" dirty="0" smtClean="0"/>
              <a:t>  </a:t>
            </a:r>
            <a:r>
              <a:rPr lang="en-US" sz="2581" dirty="0" err="1" smtClean="0"/>
              <a:t>मेरा</a:t>
            </a:r>
            <a:r>
              <a:rPr lang="en-US" sz="2581" dirty="0" smtClean="0"/>
              <a:t> </a:t>
            </a:r>
            <a:r>
              <a:rPr lang="en-US" sz="2581" dirty="0" err="1" smtClean="0"/>
              <a:t>ईसू</a:t>
            </a:r>
            <a:r>
              <a:rPr lang="en-US" sz="2581" dirty="0" smtClean="0"/>
              <a:t> </a:t>
            </a:r>
            <a:r>
              <a:rPr lang="en-US" sz="2581" dirty="0" err="1" smtClean="0"/>
              <a:t>रेहता</a:t>
            </a:r>
            <a:r>
              <a:rPr lang="en-US" sz="2581" dirty="0" smtClean="0"/>
              <a:t> </a:t>
            </a:r>
            <a:r>
              <a:rPr lang="en-US" sz="2581" dirty="0" err="1" smtClean="0"/>
              <a:t>वहां</a:t>
            </a:r>
            <a:r>
              <a:rPr lang="en-US" sz="2581" dirty="0" smtClean="0"/>
              <a:t>      </a:t>
            </a:r>
            <a:r>
              <a:rPr lang="en-US" sz="2581" dirty="0" err="1" smtClean="0"/>
              <a:t>॥२॥ हम</a:t>
            </a:r>
            <a:r>
              <a:rPr lang="en-US" sz="2581" dirty="0" smtClean="0"/>
              <a:t>  </a:t>
            </a:r>
            <a:r>
              <a:rPr lang="en-US" sz="2581" dirty="0" err="1" smtClean="0"/>
              <a:t>मिलेंगे</a:t>
            </a:r>
            <a:r>
              <a:rPr lang="en-US" sz="2581" dirty="0" smtClean="0"/>
              <a:t> </a:t>
            </a:r>
            <a:r>
              <a:rPr lang="en-US" sz="2581" dirty="0" err="1" smtClean="0"/>
              <a:t>बादलों</a:t>
            </a:r>
            <a:r>
              <a:rPr lang="en-US" sz="2581" dirty="0" smtClean="0"/>
              <a:t> </a:t>
            </a:r>
            <a:r>
              <a:rPr lang="en-US" sz="2581" dirty="0" err="1" smtClean="0"/>
              <a:t>पर</a:t>
            </a:r>
            <a:r>
              <a:rPr lang="en-US" sz="2581" dirty="0" smtClean="0"/>
              <a:t>  </a:t>
            </a:r>
            <a:r>
              <a:rPr lang="en-US" sz="2581" dirty="0" err="1" smtClean="0"/>
              <a:t>॥२॥</a:t>
            </a:r>
            <a:r>
              <a:rPr lang="en-US" sz="2581" dirty="0" smtClean="0"/>
              <a:t>  </a:t>
            </a:r>
            <a:r>
              <a:rPr lang="en-US" sz="2581" dirty="0" err="1" smtClean="0"/>
              <a:t>देखेंगा</a:t>
            </a:r>
            <a:r>
              <a:rPr lang="en-US" sz="2581" dirty="0" smtClean="0"/>
              <a:t> </a:t>
            </a:r>
            <a:r>
              <a:rPr lang="en-US" sz="2581" dirty="0" err="1" smtClean="0"/>
              <a:t>सारा</a:t>
            </a:r>
            <a:r>
              <a:rPr lang="en-US" sz="2581" dirty="0" smtClean="0"/>
              <a:t> </a:t>
            </a:r>
            <a:r>
              <a:rPr lang="en-US" sz="2581" dirty="0" err="1" smtClean="0"/>
              <a:t>जहाँ</a:t>
            </a:r>
            <a:r>
              <a:rPr lang="en-US" sz="2581" dirty="0" smtClean="0"/>
              <a:t>           </a:t>
            </a:r>
            <a:r>
              <a:rPr lang="en-US" sz="2581" dirty="0" smtClean="0"/>
              <a:t> </a:t>
            </a:r>
          </a:p>
          <a:p>
            <a:endParaRPr lang="en-US" sz="2839" dirty="0" smtClean="0"/>
          </a:p>
          <a:p>
            <a:endParaRPr lang="en-US" sz="2839" dirty="0" smtClean="0"/>
          </a:p>
          <a:p>
            <a:r>
              <a:rPr lang="en-US" sz="2839" dirty="0" smtClean="0"/>
              <a:t>1</a:t>
            </a:r>
            <a:r>
              <a:rPr lang="en-US" sz="2839" dirty="0" smtClean="0"/>
              <a:t>. </a:t>
            </a:r>
            <a:r>
              <a:rPr lang="en-US" sz="2839" dirty="0" err="1" smtClean="0"/>
              <a:t>उसका</a:t>
            </a:r>
            <a:r>
              <a:rPr lang="en-US" sz="2839" dirty="0" smtClean="0"/>
              <a:t> </a:t>
            </a:r>
            <a:r>
              <a:rPr lang="en-US" sz="2839" dirty="0" err="1" smtClean="0"/>
              <a:t>कोई</a:t>
            </a:r>
            <a:r>
              <a:rPr lang="en-US" sz="2839" dirty="0" smtClean="0"/>
              <a:t> </a:t>
            </a:r>
            <a:r>
              <a:rPr lang="en-US" sz="2839" dirty="0" err="1" smtClean="0"/>
              <a:t>भी</a:t>
            </a:r>
            <a:r>
              <a:rPr lang="en-US" sz="2839" dirty="0" smtClean="0"/>
              <a:t> </a:t>
            </a:r>
            <a:r>
              <a:rPr lang="en-US" sz="2839" dirty="0" err="1" smtClean="0"/>
              <a:t>वादा</a:t>
            </a:r>
            <a:r>
              <a:rPr lang="en-US" sz="2839" dirty="0" smtClean="0"/>
              <a:t> </a:t>
            </a:r>
            <a:r>
              <a:rPr lang="en-US" sz="2839" dirty="0" err="1" smtClean="0"/>
              <a:t>न</a:t>
            </a:r>
            <a:r>
              <a:rPr lang="en-US" sz="2839" dirty="0" smtClean="0"/>
              <a:t> </a:t>
            </a:r>
            <a:r>
              <a:rPr lang="en-US" sz="2839" dirty="0" err="1" smtClean="0"/>
              <a:t>होता</a:t>
            </a:r>
            <a:r>
              <a:rPr lang="en-US" sz="2839" dirty="0" smtClean="0"/>
              <a:t> </a:t>
            </a:r>
            <a:r>
              <a:rPr lang="en-US" sz="2839" dirty="0" err="1" smtClean="0"/>
              <a:t>अधुरा</a:t>
            </a:r>
            <a:r>
              <a:rPr lang="en-US" sz="2839" dirty="0" smtClean="0"/>
              <a:t>      </a:t>
            </a:r>
            <a:r>
              <a:rPr lang="en-US" sz="2839" dirty="0" err="1" smtClean="0"/>
              <a:t>हर</a:t>
            </a:r>
            <a:r>
              <a:rPr lang="en-US" sz="2839" dirty="0" smtClean="0"/>
              <a:t> </a:t>
            </a:r>
            <a:r>
              <a:rPr lang="en-US" sz="2839" dirty="0" err="1" smtClean="0"/>
              <a:t>एक</a:t>
            </a:r>
            <a:r>
              <a:rPr lang="en-US" sz="2839" dirty="0" smtClean="0"/>
              <a:t> </a:t>
            </a:r>
            <a:r>
              <a:rPr lang="en-US" sz="2839" dirty="0" err="1" smtClean="0"/>
              <a:t>वाढ</a:t>
            </a:r>
            <a:r>
              <a:rPr lang="en-US" sz="2839" dirty="0" smtClean="0"/>
              <a:t>  </a:t>
            </a:r>
            <a:r>
              <a:rPr lang="en-US" sz="2839" dirty="0" err="1" smtClean="0"/>
              <a:t>उसका</a:t>
            </a:r>
            <a:r>
              <a:rPr lang="en-US" sz="2839" dirty="0" smtClean="0"/>
              <a:t> </a:t>
            </a:r>
            <a:r>
              <a:rPr lang="en-US" sz="2839" dirty="0" err="1" smtClean="0"/>
              <a:t>होता</a:t>
            </a:r>
            <a:r>
              <a:rPr lang="en-US" sz="2839" dirty="0" smtClean="0"/>
              <a:t> </a:t>
            </a:r>
            <a:r>
              <a:rPr lang="en-US" sz="2839" dirty="0" err="1" smtClean="0"/>
              <a:t>है</a:t>
            </a:r>
            <a:r>
              <a:rPr lang="en-US" sz="2839" dirty="0" smtClean="0"/>
              <a:t> </a:t>
            </a:r>
            <a:r>
              <a:rPr lang="en-US" sz="2839" dirty="0" err="1" smtClean="0"/>
              <a:t>पुरा</a:t>
            </a:r>
            <a:r>
              <a:rPr lang="en-US" sz="2839" dirty="0" smtClean="0"/>
              <a:t>   </a:t>
            </a:r>
            <a:r>
              <a:rPr lang="en-US" sz="2839" dirty="0" smtClean="0"/>
              <a:t> </a:t>
            </a:r>
          </a:p>
          <a:p>
            <a:r>
              <a:rPr lang="en-US" sz="2839" dirty="0" smtClean="0"/>
              <a:t> </a:t>
            </a:r>
            <a:r>
              <a:rPr lang="en-US" sz="2839" dirty="0" err="1" smtClean="0"/>
              <a:t>उसका</a:t>
            </a:r>
            <a:r>
              <a:rPr lang="en-US" sz="2839" dirty="0" smtClean="0"/>
              <a:t>  </a:t>
            </a:r>
            <a:r>
              <a:rPr lang="en-US" sz="2839" dirty="0" err="1" smtClean="0"/>
              <a:t>कोई</a:t>
            </a:r>
            <a:r>
              <a:rPr lang="en-US" sz="2839" dirty="0" smtClean="0"/>
              <a:t> </a:t>
            </a:r>
            <a:r>
              <a:rPr lang="en-US" sz="2839" dirty="0" err="1" smtClean="0"/>
              <a:t>भी</a:t>
            </a:r>
            <a:r>
              <a:rPr lang="en-US" sz="2839" dirty="0" smtClean="0"/>
              <a:t> </a:t>
            </a:r>
            <a:r>
              <a:rPr lang="en-US" sz="2839" dirty="0" err="1" smtClean="0"/>
              <a:t>वादा</a:t>
            </a:r>
            <a:r>
              <a:rPr lang="en-US" sz="2839" dirty="0" smtClean="0"/>
              <a:t>.... ||2||       </a:t>
            </a:r>
            <a:r>
              <a:rPr lang="en-US" sz="2839" dirty="0" smtClean="0"/>
              <a:t> </a:t>
            </a:r>
          </a:p>
          <a:p>
            <a:endParaRPr lang="en-US" sz="2839" dirty="0" smtClean="0"/>
          </a:p>
          <a:p>
            <a:r>
              <a:rPr lang="en-US" sz="2839" dirty="0" err="1" smtClean="0"/>
              <a:t>उसके</a:t>
            </a:r>
            <a:r>
              <a:rPr lang="en-US" sz="2839" dirty="0" smtClean="0"/>
              <a:t> </a:t>
            </a:r>
            <a:r>
              <a:rPr lang="en-US" sz="2839" dirty="0" err="1" smtClean="0"/>
              <a:t>आने</a:t>
            </a:r>
            <a:r>
              <a:rPr lang="en-US" sz="2839" dirty="0" smtClean="0"/>
              <a:t> </a:t>
            </a:r>
            <a:r>
              <a:rPr lang="en-US" sz="2839" dirty="0" err="1" smtClean="0"/>
              <a:t>का</a:t>
            </a:r>
            <a:r>
              <a:rPr lang="en-US" sz="2839" dirty="0" smtClean="0"/>
              <a:t> </a:t>
            </a:r>
            <a:r>
              <a:rPr lang="en-US" sz="2839" dirty="0" err="1" smtClean="0"/>
              <a:t>वादा</a:t>
            </a:r>
            <a:r>
              <a:rPr lang="en-US" sz="2839" dirty="0" smtClean="0"/>
              <a:t> </a:t>
            </a:r>
            <a:r>
              <a:rPr lang="en-US" sz="2839" dirty="0" err="1" smtClean="0"/>
              <a:t>भी</a:t>
            </a:r>
            <a:r>
              <a:rPr lang="en-US" sz="2839" dirty="0" smtClean="0"/>
              <a:t> </a:t>
            </a:r>
            <a:r>
              <a:rPr lang="en-US" sz="2839" dirty="0" err="1" smtClean="0"/>
              <a:t>पूरा</a:t>
            </a:r>
            <a:r>
              <a:rPr lang="en-US" sz="2839" dirty="0" smtClean="0"/>
              <a:t> </a:t>
            </a:r>
            <a:r>
              <a:rPr lang="en-US" sz="2839" dirty="0" err="1" smtClean="0"/>
              <a:t>होगा</a:t>
            </a:r>
            <a:r>
              <a:rPr lang="en-US" sz="2839" dirty="0" smtClean="0"/>
              <a:t>  </a:t>
            </a:r>
            <a:r>
              <a:rPr lang="en-US" sz="2839" dirty="0" err="1" smtClean="0"/>
              <a:t>देखेगा</a:t>
            </a:r>
            <a:r>
              <a:rPr lang="en-US" sz="2839" dirty="0" smtClean="0"/>
              <a:t> </a:t>
            </a:r>
            <a:r>
              <a:rPr lang="en-US" sz="2839" dirty="0" err="1" smtClean="0"/>
              <a:t>सारा</a:t>
            </a:r>
            <a:r>
              <a:rPr lang="en-US" sz="2839" dirty="0" smtClean="0"/>
              <a:t> </a:t>
            </a:r>
            <a:r>
              <a:rPr lang="en-US" sz="2839" dirty="0" err="1" smtClean="0"/>
              <a:t>जहाँ</a:t>
            </a:r>
            <a:r>
              <a:rPr lang="en-US" sz="2839" dirty="0" smtClean="0"/>
              <a:t>            ||2||    || </a:t>
            </a:r>
            <a:r>
              <a:rPr lang="en-US" sz="2839" dirty="0" err="1" smtClean="0"/>
              <a:t>हम</a:t>
            </a:r>
            <a:r>
              <a:rPr lang="en-US" sz="2839" dirty="0" smtClean="0"/>
              <a:t> </a:t>
            </a:r>
            <a:r>
              <a:rPr lang="en-US" sz="2839" dirty="0" err="1" smtClean="0"/>
              <a:t>मिलेंगे।</a:t>
            </a:r>
            <a:r>
              <a:rPr lang="en-US" sz="2839" dirty="0" smtClean="0"/>
              <a:t> </a:t>
            </a:r>
            <a:r>
              <a:rPr lang="en-US" sz="2839" dirty="0" err="1" smtClean="0"/>
              <a:t>।रेहेत</a:t>
            </a:r>
            <a:r>
              <a:rPr lang="en-US" sz="2400" dirty="0" smtClean="0"/>
              <a:t>  </a:t>
            </a:r>
            <a:r>
              <a:rPr lang="en-US" sz="2400" dirty="0" smtClean="0"/>
              <a:t>                         </a:t>
            </a:r>
            <a:endParaRPr lang="en-US" sz="74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65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neelay</a:t>
            </a:r>
            <a:r>
              <a:rPr lang="en-US" sz="3200" dirty="0" smtClean="0"/>
              <a:t> </a:t>
            </a:r>
            <a:r>
              <a:rPr lang="en-US" sz="3200" dirty="0" err="1" smtClean="0"/>
              <a:t>aasman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paar</a:t>
            </a:r>
            <a:r>
              <a:rPr lang="en-US" sz="3200" dirty="0" smtClean="0"/>
              <a:t> </a:t>
            </a:r>
            <a:r>
              <a:rPr lang="en-US" sz="3200" dirty="0" err="1" smtClean="0"/>
              <a:t>jayengay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4572000" cy="54864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neelay</a:t>
            </a:r>
            <a:r>
              <a:rPr lang="en-US" dirty="0" smtClean="0"/>
              <a:t> </a:t>
            </a:r>
            <a:r>
              <a:rPr lang="en-US" dirty="0" err="1" smtClean="0"/>
              <a:t>aasman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jayengay</a:t>
            </a:r>
            <a:r>
              <a:rPr lang="en-US" dirty="0" smtClean="0"/>
              <a:t> </a:t>
            </a:r>
            <a:r>
              <a:rPr lang="en-US" dirty="0" err="1" smtClean="0"/>
              <a:t>mera</a:t>
            </a:r>
            <a:r>
              <a:rPr lang="en-US" dirty="0" smtClean="0"/>
              <a:t> </a:t>
            </a:r>
            <a:r>
              <a:rPr lang="en-US" dirty="0" err="1" smtClean="0"/>
              <a:t>yesu</a:t>
            </a:r>
            <a:r>
              <a:rPr lang="en-US" dirty="0" smtClean="0"/>
              <a:t> </a:t>
            </a:r>
            <a:r>
              <a:rPr lang="en-US" dirty="0" err="1" smtClean="0"/>
              <a:t>rehata</a:t>
            </a:r>
            <a:r>
              <a:rPr lang="en-US" dirty="0" smtClean="0"/>
              <a:t> </a:t>
            </a:r>
            <a:r>
              <a:rPr lang="en-US" dirty="0" err="1" smtClean="0"/>
              <a:t>wahan</a:t>
            </a:r>
            <a:r>
              <a:rPr lang="en-US" dirty="0" smtClean="0"/>
              <a:t>            ||2|| hum </a:t>
            </a:r>
            <a:r>
              <a:rPr lang="en-US" dirty="0" err="1" smtClean="0"/>
              <a:t>milengey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Baadlom</a:t>
            </a:r>
            <a:r>
              <a:rPr lang="en-US" dirty="0" smtClean="0"/>
              <a:t>  par</a:t>
            </a:r>
            <a:r>
              <a:rPr lang="en-US" dirty="0" smtClean="0"/>
              <a:t>   ||2|</a:t>
            </a:r>
            <a:r>
              <a:rPr lang="en-US" dirty="0" smtClean="0"/>
              <a:t>|</a:t>
            </a:r>
          </a:p>
          <a:p>
            <a:r>
              <a:rPr lang="en-US" dirty="0" err="1" smtClean="0"/>
              <a:t>deghenga</a:t>
            </a:r>
            <a:r>
              <a:rPr lang="en-US" dirty="0" smtClean="0"/>
              <a:t> </a:t>
            </a:r>
            <a:r>
              <a:rPr lang="en-US" dirty="0" err="1" smtClean="0"/>
              <a:t>sara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Yeh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Viswas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Mera</a:t>
            </a:r>
            <a:r>
              <a:rPr lang="en-US" dirty="0" smtClean="0"/>
              <a:t> Jo Ho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PuraSapna</a:t>
            </a:r>
            <a:r>
              <a:rPr lang="en-US" dirty="0" smtClean="0"/>
              <a:t> </a:t>
            </a:r>
            <a:r>
              <a:rPr lang="en-US" dirty="0" err="1" smtClean="0"/>
              <a:t>Yeh</a:t>
            </a:r>
            <a:r>
              <a:rPr lang="en-US" dirty="0" smtClean="0"/>
              <a:t> </a:t>
            </a:r>
            <a:r>
              <a:rPr lang="en-US" dirty="0" err="1" smtClean="0"/>
              <a:t>Mera</a:t>
            </a:r>
            <a:r>
              <a:rPr lang="en-US" dirty="0" smtClean="0"/>
              <a:t> </a:t>
            </a:r>
            <a:r>
              <a:rPr lang="en-US" dirty="0" err="1" smtClean="0"/>
              <a:t>Narah</a:t>
            </a:r>
            <a:r>
              <a:rPr lang="en-US" dirty="0" smtClean="0"/>
              <a:t> </a:t>
            </a:r>
            <a:r>
              <a:rPr lang="en-US" dirty="0" err="1" smtClean="0"/>
              <a:t>Hoga</a:t>
            </a:r>
            <a:r>
              <a:rPr lang="en-US" dirty="0" smtClean="0"/>
              <a:t> </a:t>
            </a:r>
            <a:r>
              <a:rPr lang="en-US" dirty="0" err="1" smtClean="0"/>
              <a:t>Adura</a:t>
            </a:r>
            <a:r>
              <a:rPr lang="en-US" dirty="0" smtClean="0"/>
              <a:t> </a:t>
            </a:r>
            <a:r>
              <a:rPr lang="en-US" dirty="0" smtClean="0"/>
              <a:t> </a:t>
            </a:r>
            <a:r>
              <a:rPr lang="en-US" dirty="0" err="1" smtClean="0"/>
              <a:t>Yeh</a:t>
            </a:r>
            <a:r>
              <a:rPr lang="en-US" dirty="0" smtClean="0"/>
              <a:t> </a:t>
            </a:r>
            <a:r>
              <a:rPr lang="en-US" dirty="0" err="1" smtClean="0"/>
              <a:t>Viswas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Mera</a:t>
            </a:r>
            <a:r>
              <a:rPr lang="en-US" dirty="0" smtClean="0"/>
              <a:t>  ||2|</a:t>
            </a:r>
            <a:r>
              <a:rPr lang="en-US" dirty="0" smtClean="0"/>
              <a:t>| </a:t>
            </a:r>
            <a:r>
              <a:rPr lang="en-US" dirty="0" smtClean="0"/>
              <a:t>      </a:t>
            </a:r>
            <a:r>
              <a:rPr lang="en-US" dirty="0" smtClean="0"/>
              <a:t>  </a:t>
            </a:r>
            <a:r>
              <a:rPr lang="en-US" dirty="0" smtClean="0"/>
              <a:t>     </a:t>
            </a:r>
            <a:r>
              <a:rPr lang="en-US" dirty="0" err="1" smtClean="0"/>
              <a:t>Tere</a:t>
            </a:r>
            <a:r>
              <a:rPr lang="en-US" dirty="0" smtClean="0"/>
              <a:t> Sang Hum </a:t>
            </a:r>
            <a:r>
              <a:rPr lang="en-US" dirty="0" err="1" smtClean="0"/>
              <a:t>Rehange</a:t>
            </a:r>
            <a:r>
              <a:rPr lang="en-US" dirty="0" smtClean="0"/>
              <a:t>     </a:t>
            </a:r>
            <a:r>
              <a:rPr lang="en-US" dirty="0" err="1" smtClean="0"/>
              <a:t>apne</a:t>
            </a:r>
            <a:r>
              <a:rPr lang="en-US" dirty="0" smtClean="0"/>
              <a:t> </a:t>
            </a:r>
            <a:r>
              <a:rPr lang="en-US" dirty="0" err="1" smtClean="0"/>
              <a:t>Yesu</a:t>
            </a:r>
            <a:r>
              <a:rPr lang="en-US" dirty="0" smtClean="0"/>
              <a:t> key </a:t>
            </a:r>
            <a:r>
              <a:rPr lang="en-US" dirty="0" err="1" smtClean="0"/>
              <a:t>dekhega</a:t>
            </a:r>
            <a:r>
              <a:rPr lang="en-US" dirty="0" smtClean="0"/>
              <a:t> </a:t>
            </a:r>
            <a:r>
              <a:rPr lang="en-US" dirty="0" err="1" smtClean="0"/>
              <a:t>sara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   ||2||    || Hum mil....</a:t>
            </a:r>
            <a:r>
              <a:rPr lang="en-US" dirty="0" err="1" smtClean="0"/>
              <a:t>rehata</a:t>
            </a:r>
            <a:r>
              <a:rPr lang="en-US" dirty="0" smtClean="0"/>
              <a:t> </a:t>
            </a:r>
            <a:r>
              <a:rPr lang="en-US" dirty="0" err="1" smtClean="0"/>
              <a:t>wahan</a:t>
            </a:r>
            <a:r>
              <a:rPr lang="en-US" dirty="0" smtClean="0"/>
              <a:t>||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990600"/>
            <a:ext cx="4114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219200"/>
            <a:ext cx="4267200" cy="548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err="1" smtClean="0"/>
              <a:t>नीले</a:t>
            </a:r>
            <a:r>
              <a:rPr lang="en-US" sz="2400" dirty="0" smtClean="0"/>
              <a:t> </a:t>
            </a:r>
            <a:r>
              <a:rPr lang="en-US" sz="2400" dirty="0" err="1" smtClean="0"/>
              <a:t>आसमान</a:t>
            </a:r>
            <a:r>
              <a:rPr lang="en-US" sz="2400" dirty="0" smtClean="0"/>
              <a:t> </a:t>
            </a:r>
            <a:r>
              <a:rPr lang="en-US" sz="2400" dirty="0" err="1" smtClean="0"/>
              <a:t>के</a:t>
            </a:r>
            <a:r>
              <a:rPr lang="en-US" sz="2400" dirty="0" smtClean="0"/>
              <a:t> </a:t>
            </a:r>
            <a:r>
              <a:rPr lang="en-US" sz="2400" dirty="0" err="1" smtClean="0"/>
              <a:t>पार</a:t>
            </a:r>
            <a:r>
              <a:rPr lang="en-US" sz="2400" dirty="0" smtClean="0"/>
              <a:t> </a:t>
            </a:r>
            <a:r>
              <a:rPr lang="en-US" sz="2400" dirty="0" err="1" smtClean="0"/>
              <a:t>जायेंगे</a:t>
            </a:r>
            <a:r>
              <a:rPr lang="en-US" sz="2400" dirty="0" smtClean="0"/>
              <a:t>  </a:t>
            </a:r>
            <a:r>
              <a:rPr lang="en-US" sz="2400" dirty="0" err="1" smtClean="0"/>
              <a:t>मेरा</a:t>
            </a:r>
            <a:r>
              <a:rPr lang="en-US" sz="2400" dirty="0" smtClean="0"/>
              <a:t> </a:t>
            </a:r>
            <a:r>
              <a:rPr lang="en-US" sz="2400" dirty="0" err="1" smtClean="0"/>
              <a:t>ईसू</a:t>
            </a:r>
            <a:r>
              <a:rPr lang="en-US" sz="2400" dirty="0" smtClean="0"/>
              <a:t> </a:t>
            </a:r>
            <a:r>
              <a:rPr lang="en-US" sz="2400" dirty="0" err="1" smtClean="0"/>
              <a:t>रेहता</a:t>
            </a:r>
            <a:r>
              <a:rPr lang="en-US" sz="2400" dirty="0" smtClean="0"/>
              <a:t> </a:t>
            </a:r>
            <a:r>
              <a:rPr lang="en-US" sz="2400" dirty="0" err="1" smtClean="0"/>
              <a:t>वहां</a:t>
            </a:r>
            <a:r>
              <a:rPr lang="en-US" sz="2400" dirty="0" smtClean="0"/>
              <a:t>      </a:t>
            </a:r>
            <a:r>
              <a:rPr lang="en-US" sz="2400" dirty="0" err="1" smtClean="0"/>
              <a:t>॥२॥ हम</a:t>
            </a:r>
            <a:r>
              <a:rPr lang="en-US" sz="2400" dirty="0" smtClean="0"/>
              <a:t>  </a:t>
            </a:r>
            <a:r>
              <a:rPr lang="en-US" sz="2400" dirty="0" err="1" smtClean="0"/>
              <a:t>मिलेंगे</a:t>
            </a:r>
            <a:r>
              <a:rPr lang="en-US" sz="2400" dirty="0" smtClean="0"/>
              <a:t> </a:t>
            </a:r>
            <a:r>
              <a:rPr lang="en-US" sz="2400" dirty="0" err="1" smtClean="0"/>
              <a:t>बादलों</a:t>
            </a:r>
            <a:r>
              <a:rPr lang="en-US" sz="2400" dirty="0" smtClean="0"/>
              <a:t> </a:t>
            </a:r>
            <a:r>
              <a:rPr lang="en-US" sz="2400" dirty="0" err="1" smtClean="0"/>
              <a:t>पर</a:t>
            </a:r>
            <a:r>
              <a:rPr lang="en-US" sz="2400" dirty="0" smtClean="0"/>
              <a:t>  </a:t>
            </a:r>
            <a:r>
              <a:rPr lang="en-US" sz="2400" dirty="0" err="1" smtClean="0"/>
              <a:t>॥२॥</a:t>
            </a:r>
            <a:r>
              <a:rPr lang="en-US" sz="2400" dirty="0" smtClean="0"/>
              <a:t>  </a:t>
            </a:r>
            <a:r>
              <a:rPr lang="en-US" sz="2400" dirty="0" err="1" smtClean="0"/>
              <a:t>देखेंगा</a:t>
            </a:r>
            <a:r>
              <a:rPr lang="en-US" sz="2400" dirty="0" smtClean="0"/>
              <a:t> </a:t>
            </a:r>
            <a:r>
              <a:rPr lang="en-US" sz="2400" dirty="0" err="1" smtClean="0"/>
              <a:t>सारा</a:t>
            </a:r>
            <a:r>
              <a:rPr lang="en-US" sz="2400" dirty="0" smtClean="0"/>
              <a:t> </a:t>
            </a:r>
            <a:r>
              <a:rPr lang="en-US" sz="2400" dirty="0" err="1" smtClean="0"/>
              <a:t>जहाँ</a:t>
            </a:r>
            <a:r>
              <a:rPr lang="en-US" sz="2400" dirty="0" smtClean="0"/>
              <a:t>          </a:t>
            </a:r>
            <a:r>
              <a:rPr lang="en-US" sz="2400" dirty="0" smtClean="0"/>
              <a:t> </a:t>
            </a:r>
          </a:p>
          <a:p>
            <a:r>
              <a:rPr lang="en-US" sz="2400" dirty="0" smtClean="0"/>
              <a:t> </a:t>
            </a:r>
            <a:r>
              <a:rPr lang="en-US" sz="2400" dirty="0" smtClean="0"/>
              <a:t> 2. </a:t>
            </a:r>
            <a:r>
              <a:rPr lang="en-US" sz="2400" dirty="0" err="1" smtClean="0"/>
              <a:t>ये</a:t>
            </a:r>
            <a:r>
              <a:rPr lang="en-US" sz="2400" dirty="0" smtClean="0"/>
              <a:t> </a:t>
            </a:r>
            <a:r>
              <a:rPr lang="en-US" sz="2400" dirty="0" err="1" smtClean="0"/>
              <a:t>विस्वास</a:t>
            </a:r>
            <a:r>
              <a:rPr lang="en-US" sz="2400" dirty="0" smtClean="0"/>
              <a:t> </a:t>
            </a:r>
            <a:r>
              <a:rPr lang="en-US" sz="2400" dirty="0" err="1" smtClean="0"/>
              <a:t>है</a:t>
            </a:r>
            <a:r>
              <a:rPr lang="en-US" sz="2400" dirty="0" smtClean="0"/>
              <a:t> </a:t>
            </a:r>
            <a:r>
              <a:rPr lang="en-US" sz="2400" dirty="0" err="1" smtClean="0"/>
              <a:t>मेरा</a:t>
            </a:r>
            <a:r>
              <a:rPr lang="en-US" sz="2400" dirty="0" smtClean="0"/>
              <a:t> </a:t>
            </a:r>
            <a:r>
              <a:rPr lang="en-US" sz="2400" dirty="0" err="1" smtClean="0"/>
              <a:t>जो</a:t>
            </a:r>
            <a:r>
              <a:rPr lang="en-US" sz="2400" dirty="0" smtClean="0"/>
              <a:t> </a:t>
            </a:r>
            <a:r>
              <a:rPr lang="en-US" sz="2400" dirty="0" err="1" smtClean="0"/>
              <a:t>होगा</a:t>
            </a:r>
            <a:r>
              <a:rPr lang="en-US" sz="2400" dirty="0" smtClean="0"/>
              <a:t> </a:t>
            </a:r>
            <a:r>
              <a:rPr lang="en-US" sz="2400" dirty="0" err="1" smtClean="0"/>
              <a:t>पूरा</a:t>
            </a:r>
            <a:r>
              <a:rPr lang="en-US" sz="2400" dirty="0" smtClean="0"/>
              <a:t>      </a:t>
            </a:r>
            <a:r>
              <a:rPr lang="en-US" sz="2400" dirty="0" err="1" smtClean="0"/>
              <a:t>सपना</a:t>
            </a:r>
            <a:r>
              <a:rPr lang="en-US" sz="2400" dirty="0" smtClean="0"/>
              <a:t> </a:t>
            </a:r>
            <a:r>
              <a:rPr lang="en-US" sz="2400" dirty="0" err="1" smtClean="0"/>
              <a:t>ये</a:t>
            </a:r>
            <a:r>
              <a:rPr lang="en-US" sz="2400" dirty="0" smtClean="0"/>
              <a:t> </a:t>
            </a:r>
            <a:r>
              <a:rPr lang="en-US" sz="2400" dirty="0" err="1" smtClean="0"/>
              <a:t>मेरा</a:t>
            </a:r>
            <a:r>
              <a:rPr lang="en-US" sz="2400" dirty="0" smtClean="0"/>
              <a:t> </a:t>
            </a:r>
            <a:r>
              <a:rPr lang="en-US" sz="2400" dirty="0" err="1" smtClean="0"/>
              <a:t>नारा</a:t>
            </a:r>
            <a:r>
              <a:rPr lang="en-US" sz="2400" dirty="0" smtClean="0"/>
              <a:t> </a:t>
            </a:r>
            <a:r>
              <a:rPr lang="en-US" sz="2400" dirty="0" err="1" smtClean="0"/>
              <a:t>होगा</a:t>
            </a:r>
            <a:r>
              <a:rPr lang="en-US" sz="2400" dirty="0" smtClean="0"/>
              <a:t> </a:t>
            </a:r>
            <a:r>
              <a:rPr lang="en-US" sz="2400" dirty="0" err="1" smtClean="0"/>
              <a:t>अदुरा</a:t>
            </a:r>
            <a:r>
              <a:rPr lang="en-US" sz="2400" dirty="0" smtClean="0"/>
              <a:t>      </a:t>
            </a:r>
            <a:r>
              <a:rPr lang="en-US" sz="2400" dirty="0" smtClean="0"/>
              <a:t>  </a:t>
            </a:r>
            <a:r>
              <a:rPr lang="en-US" sz="2400" dirty="0" smtClean="0"/>
              <a:t> </a:t>
            </a:r>
            <a:r>
              <a:rPr lang="en-US" sz="2400" dirty="0" err="1" smtClean="0"/>
              <a:t>यह</a:t>
            </a:r>
            <a:r>
              <a:rPr lang="en-US" sz="2400" dirty="0" smtClean="0"/>
              <a:t> </a:t>
            </a:r>
            <a:r>
              <a:rPr lang="en-US" sz="2400" dirty="0" err="1" smtClean="0"/>
              <a:t>विस्वास</a:t>
            </a:r>
            <a:r>
              <a:rPr lang="en-US" sz="2400" dirty="0" smtClean="0"/>
              <a:t> </a:t>
            </a:r>
            <a:r>
              <a:rPr lang="en-US" sz="2400" dirty="0" err="1" smtClean="0"/>
              <a:t>है</a:t>
            </a:r>
            <a:r>
              <a:rPr lang="en-US" sz="2400" dirty="0" smtClean="0"/>
              <a:t> </a:t>
            </a:r>
            <a:r>
              <a:rPr lang="en-US" sz="2400" dirty="0" err="1" smtClean="0"/>
              <a:t>मेरा</a:t>
            </a:r>
            <a:r>
              <a:rPr lang="en-US" sz="2400" dirty="0" smtClean="0"/>
              <a:t>   ||2||    </a:t>
            </a:r>
            <a:r>
              <a:rPr lang="en-US" sz="2400" dirty="0" smtClean="0"/>
              <a:t> 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तेरे</a:t>
            </a:r>
            <a:r>
              <a:rPr lang="en-US" sz="2400" dirty="0" smtClean="0"/>
              <a:t> </a:t>
            </a:r>
            <a:r>
              <a:rPr lang="en-US" sz="2400" dirty="0" err="1" smtClean="0"/>
              <a:t>संग</a:t>
            </a:r>
            <a:r>
              <a:rPr lang="en-US" sz="2400" dirty="0" smtClean="0"/>
              <a:t> </a:t>
            </a:r>
            <a:r>
              <a:rPr lang="en-US" sz="2400" dirty="0" err="1" smtClean="0"/>
              <a:t>हम</a:t>
            </a:r>
            <a:r>
              <a:rPr lang="en-US" sz="2400" dirty="0" smtClean="0"/>
              <a:t> </a:t>
            </a:r>
            <a:r>
              <a:rPr lang="en-US" sz="2400" dirty="0" err="1" smtClean="0"/>
              <a:t>रहेंगे</a:t>
            </a:r>
            <a:r>
              <a:rPr lang="en-US" sz="2400" dirty="0" smtClean="0"/>
              <a:t> </a:t>
            </a:r>
            <a:r>
              <a:rPr lang="en-US" sz="2400" dirty="0" err="1" smtClean="0"/>
              <a:t>अपने</a:t>
            </a:r>
            <a:r>
              <a:rPr lang="en-US" sz="2400" dirty="0" smtClean="0"/>
              <a:t> </a:t>
            </a:r>
            <a:r>
              <a:rPr lang="en-US" sz="2400" dirty="0" err="1" smtClean="0"/>
              <a:t>येसु</a:t>
            </a:r>
            <a:r>
              <a:rPr lang="en-US" sz="2400" dirty="0" smtClean="0"/>
              <a:t> </a:t>
            </a:r>
            <a:r>
              <a:rPr lang="en-US" sz="2400" dirty="0" err="1" smtClean="0"/>
              <a:t>के</a:t>
            </a:r>
            <a:r>
              <a:rPr lang="en-US" sz="2400" dirty="0" smtClean="0"/>
              <a:t> </a:t>
            </a:r>
            <a:r>
              <a:rPr lang="en-US" sz="2400" dirty="0" err="1" smtClean="0"/>
              <a:t>देखेगा</a:t>
            </a:r>
            <a:r>
              <a:rPr lang="en-US" sz="2400" dirty="0" smtClean="0"/>
              <a:t> </a:t>
            </a:r>
            <a:r>
              <a:rPr lang="en-US" sz="2400" dirty="0" err="1" smtClean="0"/>
              <a:t>सारा</a:t>
            </a:r>
            <a:r>
              <a:rPr lang="en-US" sz="2400" dirty="0" smtClean="0"/>
              <a:t> </a:t>
            </a:r>
            <a:r>
              <a:rPr lang="en-US" sz="2400" dirty="0" err="1" smtClean="0"/>
              <a:t>jahan</a:t>
            </a:r>
            <a:r>
              <a:rPr lang="en-US" sz="2400" dirty="0" smtClean="0"/>
              <a:t>   ||2||    || </a:t>
            </a:r>
            <a:r>
              <a:rPr lang="en-US" sz="2400" dirty="0" err="1" smtClean="0"/>
              <a:t>हम</a:t>
            </a:r>
            <a:r>
              <a:rPr lang="en-US" sz="2400" dirty="0" smtClean="0"/>
              <a:t> </a:t>
            </a:r>
            <a:r>
              <a:rPr lang="en-US" sz="2400" dirty="0" err="1" smtClean="0"/>
              <a:t>मिलेंगे</a:t>
            </a:r>
            <a:r>
              <a:rPr lang="en-US" sz="2400" dirty="0" smtClean="0"/>
              <a:t>…</a:t>
            </a:r>
            <a:r>
              <a:rPr lang="en-US" sz="2400" dirty="0" smtClean="0"/>
              <a:t>…</a:t>
            </a:r>
            <a:r>
              <a:rPr lang="en-US" sz="2400" dirty="0" err="1" smtClean="0"/>
              <a:t>रेहेथ</a:t>
            </a:r>
            <a:r>
              <a:rPr lang="en-US" sz="2400" dirty="0" smtClean="0"/>
              <a:t> </a:t>
            </a:r>
            <a:r>
              <a:rPr lang="en-US" sz="2400" dirty="0" err="1" smtClean="0"/>
              <a:t>रहता</a:t>
            </a:r>
            <a:r>
              <a:rPr lang="en-US" sz="2400" dirty="0" smtClean="0"/>
              <a:t>  </a:t>
            </a:r>
            <a:r>
              <a:rPr lang="en-US" sz="2400" dirty="0" err="1" smtClean="0"/>
              <a:t>वह</a:t>
            </a:r>
            <a:r>
              <a:rPr lang="en-US" sz="2400" dirty="0" smtClean="0"/>
              <a:t> ||</a:t>
            </a:r>
            <a:r>
              <a:rPr lang="en-US" sz="2400" dirty="0" smtClean="0"/>
              <a:t> </a:t>
            </a:r>
            <a:r>
              <a:rPr lang="en-US" sz="2400" dirty="0" smtClean="0"/>
              <a:t>                         </a:t>
            </a:r>
            <a:endParaRPr lang="en-US" sz="74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65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95</TotalTime>
  <Words>600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Foundry</vt:lpstr>
      <vt:lpstr>neelay aasman ke paar jayengay</vt:lpstr>
      <vt:lpstr>neelay aasman ke paar jayengay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బండలో నుండి – Bandalo Nundi</dc:title>
  <dc:creator>Prithivi Kota</dc:creator>
  <cp:lastModifiedBy>John Mylabathula</cp:lastModifiedBy>
  <cp:revision>19</cp:revision>
  <dcterms:created xsi:type="dcterms:W3CDTF">2015-01-20T01:00:23Z</dcterms:created>
  <dcterms:modified xsi:type="dcterms:W3CDTF">2015-01-20T01:23:17Z</dcterms:modified>
</cp:coreProperties>
</file>