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1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2E0E-6635-384A-B554-EEE2DDE3F0AC}" type="datetimeFigureOut">
              <a:rPr lang="en-US" smtClean="0"/>
              <a:t>8/16/15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70C4D-3A43-4F44-9C67-B15217D9DC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2E0E-6635-384A-B554-EEE2DDE3F0AC}" type="datetimeFigureOut">
              <a:rPr lang="en-US" smtClean="0"/>
              <a:t>8/16/15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70C4D-3A43-4F44-9C67-B15217D9DC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2E0E-6635-384A-B554-EEE2DDE3F0AC}" type="datetimeFigureOut">
              <a:rPr lang="en-US" smtClean="0"/>
              <a:t>8/16/15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70C4D-3A43-4F44-9C67-B15217D9DC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2E0E-6635-384A-B554-EEE2DDE3F0AC}" type="datetimeFigureOut">
              <a:rPr lang="en-US" smtClean="0"/>
              <a:t>8/16/15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70C4D-3A43-4F44-9C67-B15217D9DC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2E0E-6635-384A-B554-EEE2DDE3F0AC}" type="datetimeFigureOut">
              <a:rPr lang="en-US" smtClean="0"/>
              <a:t>8/16/15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70C4D-3A43-4F44-9C67-B15217D9DC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2E0E-6635-384A-B554-EEE2DDE3F0AC}" type="datetimeFigureOut">
              <a:rPr lang="en-US" smtClean="0"/>
              <a:t>8/16/15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70C4D-3A43-4F44-9C67-B15217D9DC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2E0E-6635-384A-B554-EEE2DDE3F0AC}" type="datetimeFigureOut">
              <a:rPr lang="en-US" smtClean="0"/>
              <a:t>8/16/15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70C4D-3A43-4F44-9C67-B15217D9DC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2E0E-6635-384A-B554-EEE2DDE3F0AC}" type="datetimeFigureOut">
              <a:rPr lang="en-US" smtClean="0"/>
              <a:t>8/16/15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70C4D-3A43-4F44-9C67-B15217D9DC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2E0E-6635-384A-B554-EEE2DDE3F0AC}" type="datetimeFigureOut">
              <a:rPr lang="en-US" smtClean="0"/>
              <a:t>8/16/15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70C4D-3A43-4F44-9C67-B15217D9DC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2E0E-6635-384A-B554-EEE2DDE3F0AC}" type="datetimeFigureOut">
              <a:rPr lang="en-US" smtClean="0"/>
              <a:t>8/16/15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70C4D-3A43-4F44-9C67-B15217D9DC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2E0E-6635-384A-B554-EEE2DDE3F0AC}" type="datetimeFigureOut">
              <a:rPr lang="en-US" smtClean="0"/>
              <a:t>8/16/15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70C4D-3A43-4F44-9C67-B15217D9DC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F2E0E-6635-384A-B554-EEE2DDE3F0AC}" type="datetimeFigureOut">
              <a:rPr lang="en-US" smtClean="0"/>
              <a:t>8/16/15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70C4D-3A43-4F44-9C67-B15217D9DC2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355601"/>
            <a:ext cx="7772400" cy="800099"/>
          </a:xfrm>
        </p:spPr>
        <p:txBody>
          <a:bodyPr>
            <a:normAutofit fontScale="90000"/>
          </a:bodyPr>
          <a:lstStyle/>
          <a:p>
            <a:pPr lvl="0"/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Sune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 lo mere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bhaiyo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 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</a:br>
            <a:endParaRPr lang="en-US" dirty="0"/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08000" y="1155700"/>
            <a:ext cx="7772400" cy="5549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Sune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 lo mere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bhaiyo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Masiha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mera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duniya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mai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aaya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 (2)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Times New Roman" pitchFamily="-107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Duniya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mai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aaya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mukti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ko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laaya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 (2)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Papi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ko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ake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baachaya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,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bahchane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yeshu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Times New Roman" pitchFamily="-107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Duniya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mai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aaya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… 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“</a:t>
            </a: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Sune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 lo..”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Times New Roman" pitchFamily="-107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Swargiyo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 pita ka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ekalota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baita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 (2)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Adam ka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putra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kayhalaya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,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kayhala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 ne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yeshu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Duniya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mai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aaya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… 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“</a:t>
            </a: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Sune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 lo..”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Times New Roman" pitchFamily="-107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Aandho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ko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aankhe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guu-gao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ko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boli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 (2)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Baiharo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ko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shabd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sunaya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,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sunane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yeshu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Duniya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mai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aaya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… 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“</a:t>
            </a: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Sune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 lo..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”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Times New Roman" pitchFamily="-107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-107" charset="0"/>
              <a:ea typeface="Times New Roman" pitchFamily="-107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355601"/>
            <a:ext cx="7772400" cy="800099"/>
          </a:xfrm>
        </p:spPr>
        <p:txBody>
          <a:bodyPr>
            <a:normAutofit fontScale="90000"/>
          </a:bodyPr>
          <a:lstStyle/>
          <a:p>
            <a:pPr lvl="0"/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Sune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 lo mere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bhaiyo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 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</a:br>
            <a:endParaRPr lang="en-US" dirty="0"/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08000" y="1155700"/>
            <a:ext cx="7772400" cy="5549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Shor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duniya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mein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...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Shor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duniya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mein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yeh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hogaya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Times New Roman" pitchFamily="-107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Times New Roman" pitchFamily="-107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Aaj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paida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Masih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 ho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gaya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 (Repeat)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Times New Roman" pitchFamily="-107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Ghadariya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raath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mein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bhedo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ko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charathe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 the (2)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Dhuth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sandesh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yeh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hogaya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 (2)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Times New Roman" pitchFamily="-107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Aaj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paida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Masih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hogaya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 (2)    “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Shor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duniya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”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Times New Roman" pitchFamily="-107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Swarg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jhum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jhum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karke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yeyh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gatha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tha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 (2)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Sara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duniya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 ka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nur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aagaya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 (2)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Times New Roman" pitchFamily="-107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Aaj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paida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Masih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hogaya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 (2)    “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Shor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duniya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”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-107" charset="0"/>
              <a:ea typeface="Times New Roman" pitchFamily="-107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-107" charset="0"/>
              <a:ea typeface="Times New Roman" pitchFamily="-107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180</Words>
  <Application>Microsoft Macintosh PowerPoint</Application>
  <PresentationFormat>On-screen Show (4:3)</PresentationFormat>
  <Paragraphs>30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Sune lo mere bhaiyo  </vt:lpstr>
      <vt:lpstr>Sune lo mere bhaiyo  </vt:lpstr>
    </vt:vector>
  </TitlesOfParts>
  <Company>Isaac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Sune lo mere bhaiyo  </dc:title>
  <dc:creator>John Mylabathula</dc:creator>
  <cp:lastModifiedBy>John Mylabathula</cp:lastModifiedBy>
  <cp:revision>1</cp:revision>
  <dcterms:created xsi:type="dcterms:W3CDTF">2015-08-16T23:22:32Z</dcterms:created>
  <dcterms:modified xsi:type="dcterms:W3CDTF">2015-08-16T23:28:04Z</dcterms:modified>
</cp:coreProperties>
</file>