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9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161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419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68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75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2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392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524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979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7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2294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953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AC95-CD60-4B7E-9DFE-4FF169F26AF4}" type="datetimeFigureOut">
              <a:rPr lang="en-US" smtClean="0"/>
              <a:pPr/>
              <a:t>8/30/15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74AE-8E72-4F7C-BA67-340CCF738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5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Gao</a:t>
            </a:r>
            <a:r>
              <a:rPr lang="en-US" dirty="0" smtClean="0"/>
              <a:t> Hallelujah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30580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12800" b="1" dirty="0" err="1" smtClean="0">
                <a:latin typeface="+mj-lt"/>
              </a:rPr>
              <a:t>Yeshu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>
                <a:latin typeface="+mj-lt"/>
              </a:rPr>
              <a:t>ne </a:t>
            </a:r>
            <a:r>
              <a:rPr lang="en-US" sz="12800" b="1" dirty="0" err="1">
                <a:latin typeface="+mj-lt"/>
              </a:rPr>
              <a:t>hame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Chudaya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hai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Paapon</a:t>
            </a:r>
            <a:r>
              <a:rPr lang="en-US" sz="12800" b="1" dirty="0">
                <a:latin typeface="+mj-lt"/>
              </a:rPr>
              <a:t> key </a:t>
            </a:r>
            <a:r>
              <a:rPr lang="en-US" sz="12800" b="1" dirty="0" err="1" smtClean="0">
                <a:latin typeface="+mj-lt"/>
              </a:rPr>
              <a:t>Jaal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>
                <a:latin typeface="+mj-lt"/>
              </a:rPr>
              <a:t>se</a:t>
            </a:r>
            <a:r>
              <a:rPr lang="en-US" sz="12800" b="1" dirty="0" smtClean="0">
                <a:latin typeface="+mj-lt"/>
              </a:rPr>
              <a:t/>
            </a:r>
            <a:br>
              <a:rPr lang="en-US" sz="12800" b="1" dirty="0" smtClean="0">
                <a:latin typeface="+mj-lt"/>
              </a:rPr>
            </a:br>
            <a:endParaRPr lang="en-US" sz="12800" b="1" dirty="0" smtClean="0">
              <a:latin typeface="+mj-lt"/>
            </a:endParaRPr>
          </a:p>
          <a:p>
            <a:r>
              <a:rPr lang="en-US" sz="12800" b="1" dirty="0" err="1" smtClean="0">
                <a:latin typeface="+mj-lt"/>
              </a:rPr>
              <a:t>Yeshu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>
                <a:latin typeface="+mj-lt"/>
              </a:rPr>
              <a:t>ne </a:t>
            </a:r>
            <a:r>
              <a:rPr lang="en-US" sz="12800" b="1" dirty="0" err="1">
                <a:latin typeface="+mj-lt"/>
              </a:rPr>
              <a:t>hame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Bachaya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 smtClean="0">
                <a:latin typeface="+mj-lt"/>
              </a:rPr>
              <a:t>Shaitan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ki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 smtClean="0">
                <a:latin typeface="+mj-lt"/>
              </a:rPr>
              <a:t>Chaal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 smtClean="0">
                <a:latin typeface="+mj-lt"/>
              </a:rPr>
              <a:t>se</a:t>
            </a:r>
            <a:endParaRPr lang="en-US" sz="12800" b="1" dirty="0" smtClean="0">
              <a:latin typeface="+mj-lt"/>
            </a:endParaRPr>
          </a:p>
          <a:p>
            <a:r>
              <a:rPr lang="en-US" sz="12800" b="1" dirty="0" smtClean="0">
                <a:latin typeface="+mj-lt"/>
              </a:rPr>
              <a:t> |</a:t>
            </a:r>
            <a:r>
              <a:rPr lang="en-US" sz="12800" b="1" dirty="0" smtClean="0">
                <a:latin typeface="+mj-lt"/>
              </a:rPr>
              <a:t>| 2 |</a:t>
            </a:r>
            <a:r>
              <a:rPr lang="en-US" sz="12800" b="1" dirty="0" smtClean="0">
                <a:latin typeface="+mj-lt"/>
              </a:rPr>
              <a:t>|</a:t>
            </a:r>
            <a:br>
              <a:rPr lang="en-US" sz="12800" b="1" dirty="0" smtClean="0">
                <a:latin typeface="+mj-lt"/>
              </a:rPr>
            </a:br>
            <a:r>
              <a:rPr lang="en-US" sz="12800" b="1" dirty="0">
                <a:latin typeface="+mj-lt"/>
              </a:rPr>
              <a:t>To </a:t>
            </a:r>
            <a:r>
              <a:rPr lang="en-US" sz="12800" b="1" dirty="0" err="1">
                <a:latin typeface="+mj-lt"/>
              </a:rPr>
              <a:t>Gao</a:t>
            </a:r>
            <a:r>
              <a:rPr lang="en-US" sz="12800" b="1" dirty="0">
                <a:latin typeface="+mj-lt"/>
              </a:rPr>
              <a:t> Hallelujah</a:t>
            </a:r>
            <a:r>
              <a:rPr lang="en-US" sz="12800" b="1" dirty="0" smtClean="0">
                <a:latin typeface="+mj-lt"/>
              </a:rPr>
              <a:t/>
            </a:r>
            <a:br>
              <a:rPr lang="en-US" sz="12800" b="1" dirty="0" smtClean="0">
                <a:latin typeface="+mj-lt"/>
              </a:rPr>
            </a:br>
            <a:r>
              <a:rPr lang="en-US" sz="12800" b="1" dirty="0" smtClean="0">
                <a:latin typeface="+mj-lt"/>
              </a:rPr>
              <a:t/>
            </a:r>
            <a:br>
              <a:rPr lang="en-US" sz="12800" b="1" dirty="0" smtClean="0">
                <a:latin typeface="+mj-lt"/>
              </a:rPr>
            </a:br>
            <a:endParaRPr lang="en-US" sz="12800" b="1" dirty="0" smtClean="0">
              <a:latin typeface="+mj-lt"/>
            </a:endParaRPr>
          </a:p>
          <a:p>
            <a:r>
              <a:rPr lang="en-US" sz="12800" b="1" dirty="0" smtClean="0">
                <a:latin typeface="+mj-lt"/>
              </a:rPr>
              <a:t>Hum </a:t>
            </a:r>
            <a:r>
              <a:rPr lang="en-US" sz="12800" b="1" dirty="0">
                <a:latin typeface="+mj-lt"/>
              </a:rPr>
              <a:t>ne shanti </a:t>
            </a:r>
            <a:r>
              <a:rPr lang="en-US" sz="12800" b="1" dirty="0" err="1">
                <a:latin typeface="+mj-lt"/>
              </a:rPr>
              <a:t>Payi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hai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Yeshu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ke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naam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smtClean="0">
                <a:latin typeface="+mj-lt"/>
              </a:rPr>
              <a:t>se</a:t>
            </a:r>
          </a:p>
          <a:p>
            <a:r>
              <a:rPr lang="en-US" sz="12800" b="1" dirty="0" smtClean="0">
                <a:latin typeface="+mj-lt"/>
              </a:rPr>
              <a:t/>
            </a:r>
            <a:br>
              <a:rPr lang="en-US" sz="12800" b="1" dirty="0" smtClean="0">
                <a:latin typeface="+mj-lt"/>
              </a:rPr>
            </a:br>
            <a:r>
              <a:rPr lang="en-US" sz="12800" b="1" dirty="0">
                <a:latin typeface="+mj-lt"/>
              </a:rPr>
              <a:t>Hum ne </a:t>
            </a:r>
            <a:r>
              <a:rPr lang="en-US" sz="12800" b="1" dirty="0" err="1">
                <a:latin typeface="+mj-lt"/>
              </a:rPr>
              <a:t>payi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hai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 smtClean="0">
                <a:latin typeface="+mj-lt"/>
              </a:rPr>
              <a:t>kshamaa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 err="1">
                <a:latin typeface="+mj-lt"/>
              </a:rPr>
              <a:t>mukti</a:t>
            </a:r>
            <a:r>
              <a:rPr lang="en-US" sz="12800" b="1" dirty="0">
                <a:latin typeface="+mj-lt"/>
              </a:rPr>
              <a:t> </a:t>
            </a:r>
            <a:r>
              <a:rPr lang="en-US" sz="12800" b="1" dirty="0" err="1" smtClean="0">
                <a:latin typeface="+mj-lt"/>
              </a:rPr>
              <a:t>shaapon</a:t>
            </a:r>
            <a:r>
              <a:rPr lang="en-US" sz="12800" b="1" dirty="0" smtClean="0">
                <a:latin typeface="+mj-lt"/>
              </a:rPr>
              <a:t> </a:t>
            </a:r>
            <a:r>
              <a:rPr lang="en-US" sz="12800" b="1" dirty="0">
                <a:latin typeface="+mj-lt"/>
              </a:rPr>
              <a:t>se</a:t>
            </a:r>
            <a:r>
              <a:rPr lang="en-US" sz="12800" b="1" dirty="0" smtClean="0">
                <a:latin typeface="+mj-lt"/>
              </a:rPr>
              <a:t/>
            </a:r>
            <a:br>
              <a:rPr lang="en-US" sz="12800" b="1" dirty="0" smtClean="0">
                <a:latin typeface="+mj-lt"/>
              </a:rPr>
            </a:br>
            <a:endParaRPr lang="en-US" sz="12800" b="1" dirty="0" smtClean="0">
              <a:latin typeface="+mj-lt"/>
            </a:endParaRPr>
          </a:p>
          <a:p>
            <a:r>
              <a:rPr lang="en-US" sz="16000" b="1" dirty="0" smtClean="0">
                <a:latin typeface="+mj-lt"/>
              </a:rPr>
              <a:t>To </a:t>
            </a:r>
            <a:r>
              <a:rPr lang="en-US" sz="16000" b="1" dirty="0" err="1">
                <a:latin typeface="+mj-lt"/>
              </a:rPr>
              <a:t>Gao</a:t>
            </a:r>
            <a:r>
              <a:rPr lang="en-US" sz="16000" b="1" dirty="0">
                <a:latin typeface="+mj-lt"/>
              </a:rPr>
              <a:t> Hallelujah</a:t>
            </a:r>
            <a:r>
              <a:rPr lang="en-US" sz="8421" dirty="0" smtClean="0"/>
              <a:t/>
            </a:r>
            <a:br>
              <a:rPr lang="en-US" sz="842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787882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Gao</a:t>
            </a:r>
            <a:r>
              <a:rPr lang="en-US" dirty="0" smtClean="0"/>
              <a:t> Hallelujah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8305800" cy="5791200"/>
          </a:xfrm>
        </p:spPr>
        <p:txBody>
          <a:bodyPr>
            <a:normAutofit fontScale="77500" lnSpcReduction="20000"/>
          </a:bodyPr>
          <a:lstStyle/>
          <a:p>
            <a:endParaRPr lang="en-US" sz="4129" b="1" smtClean="0"/>
          </a:p>
          <a:p>
            <a:r>
              <a:rPr lang="en-US" sz="4129" b="1" smtClean="0"/>
              <a:t>Yeshu</a:t>
            </a:r>
            <a:r>
              <a:rPr lang="en-US" sz="4129" b="1" dirty="0" smtClean="0"/>
              <a:t> </a:t>
            </a:r>
            <a:r>
              <a:rPr lang="en-US" sz="4129" b="1" dirty="0"/>
              <a:t>ne </a:t>
            </a:r>
            <a:r>
              <a:rPr lang="en-US" sz="4129" b="1" dirty="0" err="1"/>
              <a:t>hame</a:t>
            </a:r>
            <a:r>
              <a:rPr lang="en-US" sz="4129" b="1" dirty="0"/>
              <a:t> </a:t>
            </a:r>
            <a:r>
              <a:rPr lang="en-US" sz="4129" b="1" dirty="0" err="1"/>
              <a:t>Chudaya</a:t>
            </a:r>
            <a:r>
              <a:rPr lang="en-US" sz="4129" b="1" dirty="0"/>
              <a:t> </a:t>
            </a:r>
            <a:r>
              <a:rPr lang="en-US" sz="4129" b="1" dirty="0" err="1"/>
              <a:t>hai</a:t>
            </a:r>
            <a:r>
              <a:rPr lang="en-US" sz="4129" b="1" dirty="0"/>
              <a:t> </a:t>
            </a:r>
            <a:r>
              <a:rPr lang="en-US" sz="4129" b="1" dirty="0" err="1"/>
              <a:t>Paapon</a:t>
            </a:r>
            <a:r>
              <a:rPr lang="en-US" sz="4129" b="1" dirty="0"/>
              <a:t> key </a:t>
            </a:r>
            <a:r>
              <a:rPr lang="en-US" sz="4129" b="1" dirty="0" err="1" smtClean="0"/>
              <a:t>Jaal</a:t>
            </a:r>
            <a:r>
              <a:rPr lang="en-US" sz="4129" b="1" dirty="0" smtClean="0"/>
              <a:t> </a:t>
            </a:r>
            <a:r>
              <a:rPr lang="en-US" sz="4129" b="1" dirty="0"/>
              <a:t>se</a:t>
            </a:r>
            <a:r>
              <a:rPr lang="en-US" sz="4129" b="1" dirty="0" smtClean="0"/>
              <a:t/>
            </a:r>
            <a:br>
              <a:rPr lang="en-US" sz="4129" b="1" dirty="0" smtClean="0"/>
            </a:br>
            <a:endParaRPr lang="en-US" sz="4129" b="1" dirty="0" smtClean="0"/>
          </a:p>
          <a:p>
            <a:r>
              <a:rPr lang="en-US" sz="4129" b="1" dirty="0" err="1" smtClean="0"/>
              <a:t>Yeshu</a:t>
            </a:r>
            <a:r>
              <a:rPr lang="en-US" sz="4129" b="1" dirty="0" smtClean="0"/>
              <a:t> </a:t>
            </a:r>
            <a:r>
              <a:rPr lang="en-US" sz="4129" b="1" dirty="0"/>
              <a:t>ne </a:t>
            </a:r>
            <a:r>
              <a:rPr lang="en-US" sz="4129" b="1" dirty="0" err="1"/>
              <a:t>hame</a:t>
            </a:r>
            <a:r>
              <a:rPr lang="en-US" sz="4129" b="1" dirty="0"/>
              <a:t> </a:t>
            </a:r>
            <a:r>
              <a:rPr lang="en-US" sz="4129" b="1" dirty="0" err="1"/>
              <a:t>Bachaya</a:t>
            </a:r>
            <a:r>
              <a:rPr lang="en-US" sz="4129" b="1" dirty="0"/>
              <a:t> </a:t>
            </a:r>
            <a:r>
              <a:rPr lang="en-US" sz="4129" b="1" dirty="0" err="1" smtClean="0"/>
              <a:t>Shaitan</a:t>
            </a:r>
            <a:r>
              <a:rPr lang="en-US" sz="4129" b="1" dirty="0" smtClean="0"/>
              <a:t> </a:t>
            </a:r>
            <a:r>
              <a:rPr lang="en-US" sz="4129" b="1" dirty="0" err="1"/>
              <a:t>ki</a:t>
            </a:r>
            <a:r>
              <a:rPr lang="en-US" sz="4129" b="1" dirty="0"/>
              <a:t> </a:t>
            </a:r>
            <a:r>
              <a:rPr lang="en-US" sz="4129" b="1" dirty="0" err="1" smtClean="0"/>
              <a:t>Chaal</a:t>
            </a:r>
            <a:r>
              <a:rPr lang="en-US" sz="4129" b="1" dirty="0" smtClean="0"/>
              <a:t> </a:t>
            </a:r>
            <a:r>
              <a:rPr lang="en-US" sz="4129" b="1" dirty="0"/>
              <a:t>se </a:t>
            </a:r>
            <a:r>
              <a:rPr lang="en-US" sz="4129" b="1" dirty="0" smtClean="0"/>
              <a:t> </a:t>
            </a:r>
          </a:p>
          <a:p>
            <a:r>
              <a:rPr lang="en-US" sz="4129" b="1" dirty="0" smtClean="0"/>
              <a:t>|</a:t>
            </a:r>
            <a:r>
              <a:rPr lang="en-US" sz="4129" b="1" dirty="0" smtClean="0"/>
              <a:t>| 2 |</a:t>
            </a:r>
            <a:r>
              <a:rPr lang="en-US" sz="4129" b="1" dirty="0" smtClean="0"/>
              <a:t>|</a:t>
            </a:r>
          </a:p>
          <a:p>
            <a:r>
              <a:rPr lang="en-US" sz="4129" b="1" dirty="0" smtClean="0"/>
              <a:t>To </a:t>
            </a:r>
            <a:r>
              <a:rPr lang="en-US" sz="4129" b="1" dirty="0" err="1"/>
              <a:t>Gao</a:t>
            </a:r>
            <a:r>
              <a:rPr lang="en-US" sz="4129" b="1" dirty="0"/>
              <a:t> Hallelujah</a:t>
            </a:r>
            <a:r>
              <a:rPr lang="en-US" sz="4129" b="1" dirty="0" smtClean="0"/>
              <a:t/>
            </a:r>
            <a:br>
              <a:rPr lang="en-US" sz="4129" b="1" dirty="0" smtClean="0"/>
            </a:br>
            <a:r>
              <a:rPr lang="en-US" sz="4129" b="1" dirty="0" smtClean="0"/>
              <a:t/>
            </a:r>
            <a:br>
              <a:rPr lang="en-US" sz="4129" b="1" dirty="0" smtClean="0"/>
            </a:br>
            <a:r>
              <a:rPr lang="en-US" sz="4129" b="1" dirty="0" err="1"/>
              <a:t>Ab</a:t>
            </a:r>
            <a:r>
              <a:rPr lang="en-US" sz="4129" b="1" dirty="0"/>
              <a:t> hum </a:t>
            </a:r>
            <a:r>
              <a:rPr lang="en-US" sz="4129" b="1" dirty="0" err="1"/>
              <a:t>naa</a:t>
            </a:r>
            <a:r>
              <a:rPr lang="en-US" sz="4129" b="1" dirty="0"/>
              <a:t> </a:t>
            </a:r>
            <a:r>
              <a:rPr lang="en-US" sz="4129" b="1" dirty="0" err="1"/>
              <a:t>darenge</a:t>
            </a:r>
            <a:r>
              <a:rPr lang="en-US" sz="4129" b="1" dirty="0"/>
              <a:t> </a:t>
            </a:r>
            <a:r>
              <a:rPr lang="en-US" sz="4129" b="1" dirty="0" err="1"/>
              <a:t>Yeshu</a:t>
            </a:r>
            <a:r>
              <a:rPr lang="en-US" sz="4129" b="1" dirty="0"/>
              <a:t> </a:t>
            </a:r>
            <a:r>
              <a:rPr lang="en-US" sz="4129" b="1" dirty="0" err="1"/>
              <a:t>jo</a:t>
            </a:r>
            <a:r>
              <a:rPr lang="en-US" sz="4129" b="1" dirty="0"/>
              <a:t> </a:t>
            </a:r>
            <a:r>
              <a:rPr lang="en-US" sz="4129" b="1" dirty="0" err="1" smtClean="0"/>
              <a:t>saath</a:t>
            </a:r>
            <a:r>
              <a:rPr lang="en-US" sz="4129" b="1" dirty="0" smtClean="0"/>
              <a:t> </a:t>
            </a:r>
            <a:r>
              <a:rPr lang="en-US" sz="4129" b="1" dirty="0" err="1" smtClean="0"/>
              <a:t>hai</a:t>
            </a:r>
            <a:endParaRPr lang="en-US" sz="4129" b="1" dirty="0" smtClean="0"/>
          </a:p>
          <a:p>
            <a:r>
              <a:rPr lang="en-US" sz="4129" b="1" dirty="0" smtClean="0"/>
              <a:t/>
            </a:r>
            <a:br>
              <a:rPr lang="en-US" sz="4129" b="1" dirty="0" smtClean="0"/>
            </a:br>
            <a:r>
              <a:rPr lang="en-US" sz="4129" b="1" dirty="0" err="1"/>
              <a:t>Shaitan</a:t>
            </a:r>
            <a:r>
              <a:rPr lang="en-US" sz="4129" b="1" dirty="0"/>
              <a:t> se hum </a:t>
            </a:r>
            <a:r>
              <a:rPr lang="en-US" sz="4129" b="1" dirty="0" err="1"/>
              <a:t>ladenge</a:t>
            </a:r>
            <a:r>
              <a:rPr lang="en-US" sz="4129" b="1" dirty="0"/>
              <a:t> </a:t>
            </a:r>
            <a:r>
              <a:rPr lang="en-US" sz="4129" b="1" dirty="0" err="1"/>
              <a:t>Yeshu</a:t>
            </a:r>
            <a:r>
              <a:rPr lang="en-US" sz="4129" b="1" dirty="0"/>
              <a:t> </a:t>
            </a:r>
            <a:r>
              <a:rPr lang="en-US" sz="4129" b="1" dirty="0" err="1"/>
              <a:t>ke</a:t>
            </a:r>
            <a:r>
              <a:rPr lang="en-US" sz="4129" b="1" dirty="0"/>
              <a:t> </a:t>
            </a:r>
            <a:r>
              <a:rPr lang="en-US" sz="4129" b="1" dirty="0" err="1"/>
              <a:t>naam</a:t>
            </a:r>
            <a:r>
              <a:rPr lang="en-US" sz="4129" b="1" dirty="0"/>
              <a:t> </a:t>
            </a:r>
            <a:r>
              <a:rPr lang="en-US" sz="4129" b="1" dirty="0" smtClean="0"/>
              <a:t>se</a:t>
            </a:r>
          </a:p>
          <a:p>
            <a:r>
              <a:rPr lang="en-US" sz="4129" b="1" dirty="0" smtClean="0"/>
              <a:t/>
            </a:r>
            <a:br>
              <a:rPr lang="en-US" sz="4129" b="1" dirty="0" smtClean="0"/>
            </a:br>
            <a:r>
              <a:rPr lang="en-US" sz="4129" b="1" dirty="0"/>
              <a:t>To </a:t>
            </a:r>
            <a:r>
              <a:rPr lang="en-US" sz="4129" b="1" dirty="0" err="1"/>
              <a:t>Gao</a:t>
            </a:r>
            <a:r>
              <a:rPr lang="en-US" sz="4129" b="1" dirty="0"/>
              <a:t> Hallelujah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7878829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111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 Gao Hallelujah</vt:lpstr>
      <vt:lpstr>To Gao Hallelujah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Gao Hallelujah</dc:title>
  <dc:creator>Prithivi Kota</dc:creator>
  <cp:lastModifiedBy>John Mylabathula</cp:lastModifiedBy>
  <cp:revision>5</cp:revision>
  <dcterms:created xsi:type="dcterms:W3CDTF">2015-08-31T04:09:12Z</dcterms:created>
  <dcterms:modified xsi:type="dcterms:W3CDTF">2015-08-31T04:14:22Z</dcterms:modified>
</cp:coreProperties>
</file>