
<file path=[Content_Types].xml><?xml version="1.0" encoding="utf-8"?>
<Types xmlns="http://schemas.openxmlformats.org/package/2006/content-types"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1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/>
              <a:pPr/>
              <a:t>‹#›</a:t>
            </a:fld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80DFBD5-45B2-49E5-A21C-2AAB50EBCB6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22BA526-F99C-4FD5-8AA2-2BBCF853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599"/>
            <a:ext cx="7772400" cy="6096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err="1" smtClean="0">
                <a:solidFill>
                  <a:srgbClr val="0000FF"/>
                </a:solidFill>
              </a:rPr>
              <a:t>Yeshu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Masih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Deta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Khushi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4572000" cy="5638800"/>
          </a:xfrm>
        </p:spPr>
        <p:txBody>
          <a:bodyPr>
            <a:normAutofit fontScale="55000" lnSpcReduction="20000"/>
          </a:bodyPr>
          <a:lstStyle/>
          <a:p>
            <a:endParaRPr lang="en-US" sz="3600" dirty="0" smtClean="0"/>
          </a:p>
          <a:p>
            <a:r>
              <a:rPr 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Yeshu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masih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deta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khusi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kare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mahima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uski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paida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hua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bana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insaan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dekho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bhaga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shaitaan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 -la -la - la - 2</a:t>
            </a:r>
          </a:p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Nare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lagao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jai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geet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gao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shaitaan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hua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pareshaan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taali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bajao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naacho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gao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dekho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bhaga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shaitaan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- 2</a:t>
            </a:r>
          </a:p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Girne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walo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utho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chalo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yeshi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bulaata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tumhe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Chod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derna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ab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kahe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merna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zinda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hua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hai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yeshu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- 2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29200" y="838200"/>
            <a:ext cx="381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</a:pPr>
            <a:endParaRPr lang="en-US" sz="2000" dirty="0" smtClean="0"/>
          </a:p>
          <a:p>
            <a:pPr lvl="0" algn="ctr">
              <a:spcBef>
                <a:spcPct val="20000"/>
              </a:spcBef>
            </a:pPr>
            <a:r>
              <a:rPr lang="x-none" sz="2353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येशु </a:t>
            </a: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मसीह देता ख़ुशी,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करे महिमा उसकी,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पैदा हुआ बना इंसान,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देखो भागा शैतान,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ला - ला - ला - ला  - २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sz="2353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endParaRPr lang="en-US" sz="2353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x-none" sz="2353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नारे </a:t>
            </a: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लगाओ जय गीत गाओ, 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शैतान हुआ परेशान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ताली बजाओ, नाचो गाओ,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देखो भागा शैतान - २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sz="2353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x-none" sz="2353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गिरने </a:t>
            </a: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वालो उठो चलो, 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येशु बुलाता तुम्हे 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छोड़ दो डरना, अब काहे मरना,</a:t>
            </a:r>
            <a:b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x-none" sz="235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जिंदा हुआ है येशु - २</a:t>
            </a:r>
            <a:r>
              <a:rPr lang="x-none" sz="2118" dirty="0"/>
              <a:t/>
            </a:r>
            <a:br>
              <a:rPr lang="x-none" sz="2118" dirty="0"/>
            </a:br>
            <a:r>
              <a:rPr lang="x-none" sz="2118" dirty="0"/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</TotalTime>
  <Words>79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 Yeshu Masih Deta Khushi</vt:lpstr>
    </vt:vector>
  </TitlesOfParts>
  <Company>NMDP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Yeshu Masih Deta Khushi</dc:title>
  <dc:creator>Registered User</dc:creator>
  <cp:lastModifiedBy>Stephen Mylabathula</cp:lastModifiedBy>
  <cp:revision>3</cp:revision>
  <dcterms:created xsi:type="dcterms:W3CDTF">2014-03-01T16:32:21Z</dcterms:created>
  <dcterms:modified xsi:type="dcterms:W3CDTF">2014-03-01T16:37:09Z</dcterms:modified>
</cp:coreProperties>
</file>