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54" d="100"/>
          <a:sy n="154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23D0-6378-C84F-BA7C-B15FBA6E96DB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730-44C2-484A-9DFF-5B767B5E4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23D0-6378-C84F-BA7C-B15FBA6E96DB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730-44C2-484A-9DFF-5B767B5E4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23D0-6378-C84F-BA7C-B15FBA6E96DB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730-44C2-484A-9DFF-5B767B5E4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23D0-6378-C84F-BA7C-B15FBA6E96DB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730-44C2-484A-9DFF-5B767B5E4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23D0-6378-C84F-BA7C-B15FBA6E96DB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730-44C2-484A-9DFF-5B767B5E4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23D0-6378-C84F-BA7C-B15FBA6E96DB}" type="datetimeFigureOut">
              <a:rPr lang="en-US" smtClean="0"/>
              <a:t>5/27/12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730-44C2-484A-9DFF-5B767B5E4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23D0-6378-C84F-BA7C-B15FBA6E96DB}" type="datetimeFigureOut">
              <a:rPr lang="en-US" smtClean="0"/>
              <a:t>5/27/12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730-44C2-484A-9DFF-5B767B5E4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23D0-6378-C84F-BA7C-B15FBA6E96DB}" type="datetimeFigureOut">
              <a:rPr lang="en-US" smtClean="0"/>
              <a:t>5/27/12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730-44C2-484A-9DFF-5B767B5E4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23D0-6378-C84F-BA7C-B15FBA6E96DB}" type="datetimeFigureOut">
              <a:rPr lang="en-US" smtClean="0"/>
              <a:t>5/27/12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730-44C2-484A-9DFF-5B767B5E4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23D0-6378-C84F-BA7C-B15FBA6E96DB}" type="datetimeFigureOut">
              <a:rPr lang="en-US" smtClean="0"/>
              <a:t>5/27/12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730-44C2-484A-9DFF-5B767B5E4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23D0-6378-C84F-BA7C-B15FBA6E96DB}" type="datetimeFigureOut">
              <a:rPr lang="en-US" smtClean="0"/>
              <a:t>5/27/12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2730-44C2-484A-9DFF-5B767B5E4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 shadeToTitle="1">
        <a:gradFill flip="none" rotWithShape="1">
          <a:gsLst>
            <a:gs pos="0">
              <a:srgbClr val="0000FF">
                <a:alpha val="75000"/>
              </a:srgbClr>
            </a:gs>
            <a:gs pos="100000">
              <a:srgbClr val="FFFFFF">
                <a:alpha val="18000"/>
              </a:srgb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423D0-6378-C84F-BA7C-B15FBA6E96DB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E2730-44C2-484A-9DFF-5B767B5E4B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u="sng" dirty="0" err="1"/>
              <a:t>Jayam</a:t>
            </a:r>
            <a:r>
              <a:rPr lang="en-US" sz="5000" b="1" u="sng" dirty="0"/>
              <a:t> </a:t>
            </a:r>
            <a:r>
              <a:rPr lang="en-US" sz="5000" b="1" u="sng" dirty="0" err="1" smtClean="0"/>
              <a:t>Kodukkum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27856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i="1" u="sng" dirty="0" smtClean="0"/>
              <a:t>CHORUS: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ஜஜெயங்</a:t>
            </a:r>
            <a:r>
              <a:rPr lang="en-US" dirty="0" smtClean="0"/>
              <a:t>  </a:t>
            </a:r>
            <a:r>
              <a:rPr lang="en-US" dirty="0" err="1"/>
              <a:t>கொடுக்கும்</a:t>
            </a:r>
            <a:r>
              <a:rPr lang="en-US" dirty="0"/>
              <a:t> </a:t>
            </a:r>
            <a:r>
              <a:rPr lang="en-US" dirty="0" err="1"/>
              <a:t>தேவனுக்கு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கோடி</a:t>
            </a:r>
            <a:r>
              <a:rPr lang="en-US" dirty="0" smtClean="0"/>
              <a:t> </a:t>
            </a:r>
            <a:r>
              <a:rPr lang="en-US" dirty="0" err="1"/>
              <a:t>கோடி</a:t>
            </a:r>
            <a:r>
              <a:rPr lang="en-US" dirty="0"/>
              <a:t> </a:t>
            </a:r>
            <a:r>
              <a:rPr lang="en-US" dirty="0" err="1"/>
              <a:t>ஸ்தோத்திரம்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வாழ்வளிக்கும்</a:t>
            </a:r>
            <a:r>
              <a:rPr lang="en-US" dirty="0"/>
              <a:t> </a:t>
            </a:r>
            <a:r>
              <a:rPr lang="en-US" dirty="0" err="1"/>
              <a:t>இயேசு</a:t>
            </a:r>
            <a:r>
              <a:rPr lang="en-US" dirty="0"/>
              <a:t> </a:t>
            </a:r>
            <a:r>
              <a:rPr lang="en-US" dirty="0" err="1"/>
              <a:t>ராஜாவுக்கு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வாழ்நாளெல்லாம்</a:t>
            </a:r>
            <a:r>
              <a:rPr lang="en-US" dirty="0"/>
              <a:t> </a:t>
            </a:r>
            <a:r>
              <a:rPr lang="en-US" dirty="0" err="1"/>
              <a:t>ஸ்தோத்திரம்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அல்லேலூயா</a:t>
            </a:r>
            <a:r>
              <a:rPr lang="en-US" dirty="0"/>
              <a:t> </a:t>
            </a:r>
            <a:r>
              <a:rPr lang="en-US" dirty="0" err="1"/>
              <a:t>அல்லேலூயா</a:t>
            </a:r>
            <a:r>
              <a:rPr lang="en-US" dirty="0"/>
              <a:t> </a:t>
            </a:r>
            <a:r>
              <a:rPr lang="en-US" dirty="0" err="1"/>
              <a:t>பாடுவேன்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ஆனந்த</a:t>
            </a:r>
            <a:r>
              <a:rPr lang="en-US" dirty="0"/>
              <a:t> </a:t>
            </a:r>
            <a:r>
              <a:rPr lang="en-US" dirty="0" err="1"/>
              <a:t>தொனியால்</a:t>
            </a:r>
            <a:r>
              <a:rPr lang="en-US" dirty="0"/>
              <a:t> </a:t>
            </a:r>
            <a:r>
              <a:rPr lang="en-US" dirty="0" err="1" smtClean="0"/>
              <a:t>உயர்த்துவேன்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Jayam</a:t>
            </a:r>
            <a:r>
              <a:rPr lang="en-US" dirty="0" smtClean="0"/>
              <a:t> </a:t>
            </a:r>
            <a:r>
              <a:rPr lang="en-US" dirty="0" err="1"/>
              <a:t>Kodukkum</a:t>
            </a:r>
            <a:r>
              <a:rPr lang="en-US" dirty="0"/>
              <a:t> </a:t>
            </a:r>
            <a:r>
              <a:rPr lang="en-US" dirty="0" err="1" smtClean="0"/>
              <a:t>Devanukku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Kodi</a:t>
            </a:r>
            <a:r>
              <a:rPr lang="en-US" dirty="0" smtClean="0"/>
              <a:t> </a:t>
            </a:r>
            <a:r>
              <a:rPr lang="en-US" dirty="0" err="1"/>
              <a:t>kodi</a:t>
            </a:r>
            <a:r>
              <a:rPr lang="en-US" dirty="0"/>
              <a:t> </a:t>
            </a:r>
            <a:r>
              <a:rPr lang="en-US" dirty="0" err="1" smtClean="0"/>
              <a:t>sthothram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Valvu</a:t>
            </a:r>
            <a:r>
              <a:rPr lang="en-US" dirty="0" smtClean="0"/>
              <a:t> </a:t>
            </a:r>
            <a:r>
              <a:rPr lang="en-US" dirty="0" err="1"/>
              <a:t>allikkum</a:t>
            </a:r>
            <a:r>
              <a:rPr lang="en-US" dirty="0"/>
              <a:t> </a:t>
            </a:r>
            <a:r>
              <a:rPr lang="en-US" dirty="0" err="1"/>
              <a:t>yesu</a:t>
            </a:r>
            <a:r>
              <a:rPr lang="en-US" dirty="0"/>
              <a:t> Raja </a:t>
            </a:r>
            <a:r>
              <a:rPr lang="en-US" dirty="0" err="1"/>
              <a:t>vukku</a:t>
            </a:r>
            <a:r>
              <a:rPr lang="en-US" dirty="0"/>
              <a:t>,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Val </a:t>
            </a:r>
            <a:r>
              <a:rPr lang="en-US" dirty="0" err="1"/>
              <a:t>nallellam</a:t>
            </a:r>
            <a:r>
              <a:rPr lang="en-US" dirty="0"/>
              <a:t> </a:t>
            </a:r>
            <a:r>
              <a:rPr lang="en-US" dirty="0" err="1"/>
              <a:t>sthothram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Hallelujah </a:t>
            </a:r>
            <a:r>
              <a:rPr lang="en-US" dirty="0"/>
              <a:t>Hallelujah </a:t>
            </a:r>
            <a:r>
              <a:rPr lang="en-US" dirty="0" err="1"/>
              <a:t>Paduvom</a:t>
            </a:r>
            <a:r>
              <a:rPr lang="en-US" dirty="0"/>
              <a:t>, )</a:t>
            </a:r>
            <a:br>
              <a:rPr lang="en-US" dirty="0"/>
            </a:br>
            <a:r>
              <a:rPr lang="en-US" dirty="0" err="1"/>
              <a:t>Anandha</a:t>
            </a:r>
            <a:r>
              <a:rPr lang="en-US" dirty="0"/>
              <a:t> </a:t>
            </a:r>
            <a:r>
              <a:rPr lang="en-US" dirty="0" err="1"/>
              <a:t>dhoniyaal</a:t>
            </a:r>
            <a:r>
              <a:rPr lang="en-US" dirty="0"/>
              <a:t> </a:t>
            </a:r>
            <a:r>
              <a:rPr lang="en-US" dirty="0" err="1"/>
              <a:t>Uyarthu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) 2x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i="1" dirty="0"/>
              <a:t>---(Praise be to God who gives victory.</a:t>
            </a:r>
            <a:br>
              <a:rPr lang="en-US" i="1" dirty="0"/>
            </a:br>
            <a:r>
              <a:rPr lang="en-US" i="1" dirty="0"/>
              <a:t>Life full of Praises be to the King  who gives us life.</a:t>
            </a:r>
            <a:br>
              <a:rPr lang="en-US" i="1" dirty="0"/>
            </a:br>
            <a:r>
              <a:rPr lang="en-US" i="1" dirty="0"/>
              <a:t>Sing Hallelujah and Lift him up with happy note.)</a:t>
            </a:r>
            <a:br>
              <a:rPr lang="en-US" i="1" dirty="0"/>
            </a:b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u="sng" dirty="0" smtClean="0"/>
              <a:t>VERSE </a:t>
            </a:r>
            <a:r>
              <a:rPr lang="en-US" b="1" i="1" u="sng" dirty="0"/>
              <a:t>1:</a:t>
            </a:r>
            <a:endParaRPr lang="en-US" b="1" i="1" u="sng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நீதியின்</a:t>
            </a:r>
            <a:r>
              <a:rPr lang="en-US" dirty="0" smtClean="0"/>
              <a:t> </a:t>
            </a:r>
            <a:r>
              <a:rPr lang="en-US" dirty="0" err="1"/>
              <a:t>கரத்தினால்</a:t>
            </a:r>
            <a:r>
              <a:rPr lang="en-US" dirty="0"/>
              <a:t> </a:t>
            </a:r>
            <a:r>
              <a:rPr lang="en-US" dirty="0" err="1"/>
              <a:t>தாங்கியே</a:t>
            </a:r>
            <a:r>
              <a:rPr lang="en-US" dirty="0"/>
              <a:t> </a:t>
            </a:r>
            <a:r>
              <a:rPr lang="en-US" dirty="0" err="1"/>
              <a:t>நடத்துவார்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கர்த்தரே</a:t>
            </a:r>
            <a:r>
              <a:rPr lang="en-US" dirty="0"/>
              <a:t> </a:t>
            </a:r>
            <a:r>
              <a:rPr lang="en-US" dirty="0" err="1"/>
              <a:t>என்</a:t>
            </a:r>
            <a:r>
              <a:rPr lang="en-US" dirty="0"/>
              <a:t> </a:t>
            </a:r>
            <a:r>
              <a:rPr lang="en-US" dirty="0" err="1"/>
              <a:t>பெலன்</a:t>
            </a:r>
            <a:r>
              <a:rPr lang="en-US" dirty="0"/>
              <a:t> </a:t>
            </a:r>
            <a:r>
              <a:rPr lang="en-US" dirty="0" err="1"/>
              <a:t>எதற்கும்</a:t>
            </a:r>
            <a:r>
              <a:rPr lang="en-US" dirty="0"/>
              <a:t> </a:t>
            </a:r>
            <a:r>
              <a:rPr lang="en-US" dirty="0" err="1"/>
              <a:t>அஞ்சிடேன்</a:t>
            </a:r>
            <a:r>
              <a:rPr lang="en-US" dirty="0"/>
              <a:t> - </a:t>
            </a:r>
            <a:r>
              <a:rPr lang="en-US" dirty="0" err="1"/>
              <a:t>ஜெயம்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Nidhiyin</a:t>
            </a:r>
            <a:r>
              <a:rPr lang="en-US" dirty="0" smtClean="0"/>
              <a:t> </a:t>
            </a:r>
            <a:r>
              <a:rPr lang="en-US" dirty="0" err="1"/>
              <a:t>karathinaal</a:t>
            </a:r>
            <a:r>
              <a:rPr lang="en-US" dirty="0"/>
              <a:t>, </a:t>
            </a:r>
            <a:r>
              <a:rPr lang="en-US" dirty="0" err="1"/>
              <a:t>thangiyeh</a:t>
            </a:r>
            <a:r>
              <a:rPr lang="en-US" dirty="0"/>
              <a:t> </a:t>
            </a:r>
            <a:r>
              <a:rPr lang="en-US" dirty="0" err="1"/>
              <a:t>nadathuvaar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Karthareh</a:t>
            </a:r>
            <a:r>
              <a:rPr lang="en-US" dirty="0"/>
              <a:t> yen </a:t>
            </a:r>
            <a:r>
              <a:rPr lang="en-US" dirty="0" err="1"/>
              <a:t>balan</a:t>
            </a:r>
            <a:r>
              <a:rPr lang="en-US" dirty="0"/>
              <a:t>, </a:t>
            </a:r>
            <a:r>
              <a:rPr lang="en-US" dirty="0" err="1"/>
              <a:t>yedharkumeh</a:t>
            </a:r>
            <a:r>
              <a:rPr lang="en-US" dirty="0"/>
              <a:t> </a:t>
            </a:r>
            <a:r>
              <a:rPr lang="en-US" dirty="0" err="1"/>
              <a:t>anjiden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i="1" dirty="0"/>
              <a:t>---(He sustains us with righteous hand, .</a:t>
            </a:r>
            <a:br>
              <a:rPr lang="en-US" i="1" dirty="0"/>
            </a:br>
            <a:r>
              <a:rPr lang="en-US" i="1" dirty="0"/>
              <a:t>God is my strength, </a:t>
            </a:r>
            <a:r>
              <a:rPr lang="en-US" i="1" dirty="0" err="1"/>
              <a:t>i</a:t>
            </a:r>
            <a:r>
              <a:rPr lang="en-US" i="1" dirty="0"/>
              <a:t> fear nothing.)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u="sng" dirty="0" smtClean="0"/>
              <a:t>VERSE </a:t>
            </a:r>
            <a:r>
              <a:rPr lang="en-US" b="1" i="1" u="sng" dirty="0"/>
              <a:t>2:</a:t>
            </a:r>
            <a:endParaRPr lang="en-US" b="1" i="1" u="sng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அற்புதம்</a:t>
            </a:r>
            <a:r>
              <a:rPr lang="en-US" dirty="0" smtClean="0"/>
              <a:t> </a:t>
            </a:r>
            <a:r>
              <a:rPr lang="en-US" dirty="0" err="1"/>
              <a:t>செய்பவர்</a:t>
            </a:r>
            <a:r>
              <a:rPr lang="en-US" dirty="0"/>
              <a:t> </a:t>
            </a:r>
            <a:r>
              <a:rPr lang="en-US" dirty="0" err="1"/>
              <a:t>அகிலம்</a:t>
            </a:r>
            <a:r>
              <a:rPr lang="en-US" dirty="0"/>
              <a:t> </a:t>
            </a:r>
            <a:r>
              <a:rPr lang="en-US" dirty="0" err="1"/>
              <a:t>படைத்தவர்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யுத்தத்தில்</a:t>
            </a:r>
            <a:r>
              <a:rPr lang="en-US" dirty="0"/>
              <a:t> </a:t>
            </a:r>
            <a:r>
              <a:rPr lang="en-US" dirty="0" err="1"/>
              <a:t>வல்லவர்</a:t>
            </a:r>
            <a:r>
              <a:rPr lang="en-US" dirty="0"/>
              <a:t> </a:t>
            </a:r>
            <a:r>
              <a:rPr lang="en-US" dirty="0" err="1"/>
              <a:t>மீட்பர்</a:t>
            </a:r>
            <a:r>
              <a:rPr lang="en-US" dirty="0"/>
              <a:t> </a:t>
            </a:r>
            <a:r>
              <a:rPr lang="en-US" dirty="0" err="1"/>
              <a:t>ஜெயிக்கிறார்</a:t>
            </a:r>
            <a:r>
              <a:rPr lang="en-US" dirty="0"/>
              <a:t> - </a:t>
            </a:r>
            <a:r>
              <a:rPr lang="en-US" dirty="0" err="1"/>
              <a:t>ஜெயம்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Arputham</a:t>
            </a:r>
            <a:r>
              <a:rPr lang="en-US" dirty="0" smtClean="0"/>
              <a:t> </a:t>
            </a:r>
            <a:r>
              <a:rPr lang="en-US" dirty="0" err="1"/>
              <a:t>seidhaavar</a:t>
            </a:r>
            <a:r>
              <a:rPr lang="en-US" dirty="0"/>
              <a:t>, </a:t>
            </a:r>
            <a:r>
              <a:rPr lang="en-US" dirty="0" err="1"/>
              <a:t>agilam</a:t>
            </a:r>
            <a:r>
              <a:rPr lang="en-US" dirty="0"/>
              <a:t> </a:t>
            </a:r>
            <a:r>
              <a:rPr lang="en-US" dirty="0" err="1"/>
              <a:t>padaithavar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Uth</a:t>
            </a:r>
            <a:r>
              <a:rPr lang="en-US" dirty="0"/>
              <a:t> </a:t>
            </a:r>
            <a:r>
              <a:rPr lang="en-US" dirty="0" err="1"/>
              <a:t>thathil</a:t>
            </a:r>
            <a:r>
              <a:rPr lang="en-US" dirty="0"/>
              <a:t> </a:t>
            </a:r>
            <a:r>
              <a:rPr lang="en-US" dirty="0" err="1"/>
              <a:t>vallavar</a:t>
            </a:r>
            <a:r>
              <a:rPr lang="en-US" dirty="0"/>
              <a:t>, </a:t>
            </a:r>
            <a:r>
              <a:rPr lang="en-US" dirty="0" err="1"/>
              <a:t>meetpar</a:t>
            </a:r>
            <a:r>
              <a:rPr lang="en-US" dirty="0"/>
              <a:t> </a:t>
            </a:r>
            <a:r>
              <a:rPr lang="en-US" dirty="0" err="1" smtClean="0"/>
              <a:t>jeyikkiraar</a:t>
            </a:r>
            <a:endParaRPr lang="en-US" dirty="0" smtClean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i="1" dirty="0"/>
              <a:t>---(God of miracles , creator of Universe.</a:t>
            </a:r>
            <a:br>
              <a:rPr lang="en-US" i="1" dirty="0"/>
            </a:br>
            <a:r>
              <a:rPr lang="en-US" i="1" dirty="0"/>
              <a:t>He wins battles, for he is the Mighty god.)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Verse 3: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நம்பிக்கை</a:t>
            </a:r>
            <a:r>
              <a:rPr lang="en-US" dirty="0" smtClean="0"/>
              <a:t> </a:t>
            </a:r>
            <a:r>
              <a:rPr lang="en-US" dirty="0" err="1"/>
              <a:t>தேவனே</a:t>
            </a:r>
            <a:r>
              <a:rPr lang="en-US" dirty="0"/>
              <a:t> </a:t>
            </a:r>
            <a:r>
              <a:rPr lang="en-US" dirty="0" err="1"/>
              <a:t>நன்மைகள்</a:t>
            </a:r>
            <a:r>
              <a:rPr lang="en-US" dirty="0"/>
              <a:t> </a:t>
            </a:r>
            <a:r>
              <a:rPr lang="en-US" dirty="0" err="1"/>
              <a:t>அளிப்பவர்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வார்த்தையை</a:t>
            </a:r>
            <a:r>
              <a:rPr lang="en-US" dirty="0"/>
              <a:t> </a:t>
            </a:r>
            <a:r>
              <a:rPr lang="en-US" dirty="0" err="1"/>
              <a:t>அனுப்பியே</a:t>
            </a:r>
            <a:r>
              <a:rPr lang="en-US" dirty="0"/>
              <a:t> </a:t>
            </a:r>
            <a:r>
              <a:rPr lang="en-US" dirty="0" err="1"/>
              <a:t>மகிமைப்படுத்துவார்</a:t>
            </a:r>
            <a:r>
              <a:rPr lang="en-US" dirty="0"/>
              <a:t> - </a:t>
            </a:r>
            <a:r>
              <a:rPr lang="en-US" dirty="0" err="1"/>
              <a:t>ஜெயம்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Nambikkai</a:t>
            </a:r>
            <a:r>
              <a:rPr lang="en-US" dirty="0" smtClean="0"/>
              <a:t> </a:t>
            </a:r>
            <a:r>
              <a:rPr lang="en-US" dirty="0" err="1"/>
              <a:t>Devanay</a:t>
            </a:r>
            <a:r>
              <a:rPr lang="en-US" dirty="0"/>
              <a:t>, </a:t>
            </a:r>
            <a:r>
              <a:rPr lang="en-US" dirty="0" err="1"/>
              <a:t>nanmaigal</a:t>
            </a:r>
            <a:r>
              <a:rPr lang="en-US" dirty="0"/>
              <a:t> </a:t>
            </a:r>
            <a:r>
              <a:rPr lang="en-US" dirty="0" err="1"/>
              <a:t>alippavar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Vaarthayai</a:t>
            </a:r>
            <a:r>
              <a:rPr lang="en-US" dirty="0"/>
              <a:t> </a:t>
            </a:r>
            <a:r>
              <a:rPr lang="en-US" dirty="0" err="1"/>
              <a:t>anuppiyeh</a:t>
            </a:r>
            <a:r>
              <a:rPr lang="en-US" dirty="0"/>
              <a:t>, </a:t>
            </a:r>
            <a:r>
              <a:rPr lang="en-US" dirty="0" err="1"/>
              <a:t>magimai</a:t>
            </a:r>
            <a:r>
              <a:rPr lang="en-US" dirty="0"/>
              <a:t> </a:t>
            </a:r>
            <a:r>
              <a:rPr lang="en-US" dirty="0" err="1"/>
              <a:t>paduthuvaar</a:t>
            </a:r>
            <a:r>
              <a:rPr lang="en-US" dirty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i="1" dirty="0"/>
              <a:t>---(God of Faith and giver of good gifts,</a:t>
            </a:r>
            <a:br>
              <a:rPr lang="en-US" i="1" dirty="0"/>
            </a:br>
            <a:r>
              <a:rPr lang="en-US" i="1" dirty="0"/>
              <a:t>sends his word and glorifies.)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259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Jayam Kodukkum</vt:lpstr>
      <vt:lpstr>Slide 2</vt:lpstr>
      <vt:lpstr>Slide 3</vt:lpstr>
      <vt:lpstr>Slide 4</vt:lpstr>
      <vt:lpstr>Slide 5</vt:lpstr>
    </vt:vector>
  </TitlesOfParts>
  <Company>Western Michigan University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Jayam Kodukkum</dc:title>
  <dc:creator>Manish Saka</dc:creator>
  <cp:lastModifiedBy>Manish Saka</cp:lastModifiedBy>
  <cp:revision>4</cp:revision>
  <dcterms:created xsi:type="dcterms:W3CDTF">2012-05-27T15:48:02Z</dcterms:created>
  <dcterms:modified xsi:type="dcterms:W3CDTF">2012-05-27T15:57:34Z</dcterms:modified>
</cp:coreProperties>
</file>