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57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75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6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38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26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22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6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206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654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013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535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15F5-784C-4B04-B9FC-37ADA941EF90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CC78-BB02-4BCC-98D1-E9760AE6F1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62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914400"/>
          </a:xfrm>
        </p:spPr>
        <p:txBody>
          <a:bodyPr/>
          <a:lstStyle/>
          <a:p>
            <a:r>
              <a:rPr lang="en-US" dirty="0" err="1" smtClean="0"/>
              <a:t>Aananda</a:t>
            </a:r>
            <a:r>
              <a:rPr lang="en-US" dirty="0" smtClean="0"/>
              <a:t> </a:t>
            </a:r>
            <a:r>
              <a:rPr lang="en-US" dirty="0" err="1" smtClean="0"/>
              <a:t>Yatra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59984"/>
            <a:ext cx="89154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876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068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Aananda Yatra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Aananda Yatra</dc:title>
  <dc:creator>Prithivi Kota</dc:creator>
  <cp:lastModifiedBy>John Mylabathula</cp:lastModifiedBy>
  <cp:revision>3</cp:revision>
  <dcterms:created xsi:type="dcterms:W3CDTF">2015-08-16T22:40:47Z</dcterms:created>
  <dcterms:modified xsi:type="dcterms:W3CDTF">2015-08-16T22:41:16Z</dcterms:modified>
</cp:coreProperties>
</file>