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120" y="-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765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53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125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05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094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41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422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263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791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2873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892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569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83" y="224139"/>
            <a:ext cx="7585284" cy="59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29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083" y="452287"/>
            <a:ext cx="7884093" cy="2411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724" y="3690450"/>
            <a:ext cx="8319857" cy="246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29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Kaila, Sunil</dc:creator>
  <cp:lastModifiedBy>John Mylabathula</cp:lastModifiedBy>
  <cp:revision>5</cp:revision>
  <dcterms:created xsi:type="dcterms:W3CDTF">2016-03-12T03:35:25Z</dcterms:created>
  <dcterms:modified xsi:type="dcterms:W3CDTF">2016-03-12T03:51:28Z</dcterms:modified>
</cp:coreProperties>
</file>