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000" autoAdjust="0"/>
    <p:restoredTop sz="91228" autoAdjust="0"/>
  </p:normalViewPr>
  <p:slideViewPr>
    <p:cSldViewPr snapToGrid="0">
      <p:cViewPr varScale="1">
        <p:scale>
          <a:sx n="102" d="100"/>
          <a:sy n="102" d="100"/>
        </p:scale>
        <p:origin x="-120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6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125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0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94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4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42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63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791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873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89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B671-6488-4F91-9AB3-58E88B7A1B65}" type="datetimeFigureOut">
              <a:rPr lang="en-US" smtClean="0"/>
              <a:pPr/>
              <a:t>3/12/16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5182-C307-4003-B383-F26E498A4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69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6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Paapamerugani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Paavana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Moorthy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Vimochakundaa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Paali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Daivamaa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Paapamula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Kora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Paatlu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Nondinaavaa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Mullatho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Kireeta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malli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Shiramupai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Jallaatamuna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Moththiraa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Mulla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Potlaku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Shiramu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Thalladillaga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Somma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sillipothiva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Rakshakaa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పాపమెరుగని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యో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పావన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మూర్తి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విమోచకుండా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పాలి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దైవమా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పాపముల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కొర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కీ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పాట్లు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నొందినావా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ముళ్ళతో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కిరీట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మల్లి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శిరముపై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జల్లాటమున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మొత్తిరా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ముళ్ళ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పోట్లకు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శిరము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తల్లడిల్లగ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సోమ్మ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సిల్లిపోతివ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రక్షకా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0389" y="136972"/>
          <a:ext cx="11180410" cy="6556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556547">
                <a:tc>
                  <a:txBody>
                    <a:bodyPr/>
                    <a:lstStyle/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Kaluvari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Giri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Danuka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Siluva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Moyaleka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Kalavaramu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Nondinaavaa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Siluva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Neetho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Moya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Thuluvalu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Verokani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Thodugaa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Nichchinaaraa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Chedugu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Yoodulu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Bettu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Padaraani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Paatlaku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Sudivadi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Nadachinaavaa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Kadaku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Kalvari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Giri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Kegi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Silvanu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Grakkuna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Dinchinaavaa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కలువరి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గిరి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దనుక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సిలువ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మోయలేక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కలవరము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నొందినావా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సిలువ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నీతో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మోయ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తులువలు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వేరొకని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తోడుగా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నిచ్చినారా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చెడుగు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యూదులు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బెట్టు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పడరాని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పాట్లకు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సుడివడి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నడచినావా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కడకు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కల్వరి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గిరి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కడ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కేగి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సిల్వను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గ్రక్కున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దించినావా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600" dirty="0" err="1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49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495477">
                <a:tc>
                  <a:txBody>
                    <a:bodyPr/>
                    <a:lstStyle/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Kaala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Karmulu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Bheekarambuga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Ninnu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Koyyapai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Nunchiraa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Sethulu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Koyyake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Soodi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Mekulatho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Gruchchinaaraa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Paluvidhambula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Shramalu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Chelarega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Dandriki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Nelugeththi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Moralidithivaa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Siluvapai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Palumaaru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Kaluguchundedi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Baadha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Valana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Daahamu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Naayenaa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ఆ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కాల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కర్ములు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భీకరంబుగ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నిన్ను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ఆ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కొయ్యపై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నుంచిరా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కాలు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సేతులు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ఆ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కొయ్యకే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సూది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మేకులతో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గ్రుచ్చినారా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పలువిధంబుల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శ్రమలు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చెలరేగ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దండ్రికి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నెలుగెత్తి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మొరలిడితివా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సిలువపై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పలుమారు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</a:p>
                    <a:p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కలుగుచుండెడి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బాధ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వలన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దాహము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నాయెనా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687" y="129046"/>
          <a:ext cx="11180410" cy="665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205"/>
                <a:gridCol w="5590205"/>
              </a:tblGrid>
              <a:tr h="6653504">
                <a:tc>
                  <a:txBody>
                    <a:bodyPr/>
                    <a:lstStyle/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Ballidundagu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Bantu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Ballemuna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Nee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Prakka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Jilli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Bodachinaadaa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Ullolamulavale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Nalla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Neerubukanga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Jallaare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Gada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Kopamu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</a:p>
                    <a:p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Kata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Kataa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San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katamu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Baaputa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Kintha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Patu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Baadha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Nondinaavaa</a:t>
                      </a:r>
                      <a:endParaRPr lang="en-US" sz="2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Etuvantidee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Prema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Yetuvantidee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Shaantha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Metula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Varninthu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Swaami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||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err="1" smtClean="0">
                          <a:solidFill>
                            <a:schemeClr val="tx1"/>
                          </a:solidFill>
                        </a:rPr>
                        <a:t>Paapa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బల్లిదుండగు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బంటు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బల్లెమున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ప్రక్క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జిల్లి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బడ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బొడచినాడా</a:t>
                      </a:r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ఉల్లోలములవలె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నల్ల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నీరుబుకంగ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జల్లారె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గద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కోపము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||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  <a:p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కట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కటా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సం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కటము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బాపుట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కింత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పటు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బాధ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నొందినావా</a:t>
                      </a:r>
                      <a:endParaRPr lang="en-US" sz="32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ఎటువంటిదీ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ప్రేమ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యెటువంటిదీ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శాంత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–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మెటుల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వర్ణింతు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స్వామి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||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ఏ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3200" dirty="0" err="1" smtClean="0">
                          <a:solidFill>
                            <a:srgbClr val="000000"/>
                          </a:solidFill>
                        </a:rPr>
                        <a:t>పాప</a:t>
                      </a:r>
                      <a:r>
                        <a:rPr lang="en-US" sz="3200" dirty="0" smtClean="0">
                          <a:solidFill>
                            <a:srgbClr val="000000"/>
                          </a:solidFill>
                        </a:rPr>
                        <a:t>||</a:t>
                      </a:r>
                      <a:endParaRPr lang="en-US" sz="3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Macintosh PowerPoint</Application>
  <PresentationFormat>Custom</PresentationFormat>
  <Paragraphs>65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Kaila, Sunil</dc:creator>
  <cp:lastModifiedBy>John Mylabathula</cp:lastModifiedBy>
  <cp:revision>7</cp:revision>
  <dcterms:created xsi:type="dcterms:W3CDTF">2016-03-12T15:26:19Z</dcterms:created>
  <dcterms:modified xsi:type="dcterms:W3CDTF">2016-03-12T15:39:34Z</dcterms:modified>
</cp:coreProperties>
</file>