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55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1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4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074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8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76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91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17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219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225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89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88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4BD4-A000-456C-89AB-C7F01363899E}" type="datetimeFigureOut">
              <a:rPr lang="en-US" smtClean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3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te-IN" sz="3200" dirty="0" smtClean="0">
                <a:solidFill>
                  <a:srgbClr val="000000"/>
                </a:solidFill>
              </a:rPr>
              <a:t>బండలో నుండి</a:t>
            </a:r>
            <a:r>
              <a:rPr lang="en-US" sz="3200" dirty="0" smtClean="0">
                <a:solidFill>
                  <a:srgbClr val="000000"/>
                </a:solidFill>
              </a:rPr>
              <a:t> – </a:t>
            </a:r>
            <a:r>
              <a:rPr lang="en-US" sz="3200" dirty="0">
                <a:solidFill>
                  <a:srgbClr val="000000"/>
                </a:solidFill>
              </a:rPr>
              <a:t>B</a:t>
            </a:r>
            <a:r>
              <a:rPr lang="en-US" sz="3200" dirty="0" smtClean="0">
                <a:solidFill>
                  <a:srgbClr val="000000"/>
                </a:solidFill>
              </a:rPr>
              <a:t>andalo Nundi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4572000" cy="5791200"/>
          </a:xfrm>
        </p:spPr>
        <p:txBody>
          <a:bodyPr>
            <a:normAutofit fontScale="85000" lnSpcReduction="10000"/>
          </a:bodyPr>
          <a:lstStyle/>
          <a:p>
            <a:r>
              <a:rPr lang="te-IN" dirty="0">
                <a:solidFill>
                  <a:srgbClr val="000000"/>
                </a:solidFill>
              </a:rPr>
              <a:t>బండలో నుండి - మెండుగ ప్రవహించుచున్నది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te-IN" dirty="0" smtClean="0">
                <a:solidFill>
                  <a:srgbClr val="000000"/>
                </a:solidFill>
              </a:rPr>
              <a:t>నిండుగ </a:t>
            </a:r>
            <a:r>
              <a:rPr lang="te-IN" dirty="0">
                <a:solidFill>
                  <a:srgbClr val="000000"/>
                </a:solidFill>
              </a:rPr>
              <a:t>నింపు చున్నది -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te-IN" dirty="0" smtClean="0">
                <a:solidFill>
                  <a:srgbClr val="000000"/>
                </a:solidFill>
              </a:rPr>
              <a:t>సజీవ </a:t>
            </a:r>
            <a:r>
              <a:rPr lang="te-IN" dirty="0">
                <a:solidFill>
                  <a:srgbClr val="000000"/>
                </a:solidFill>
              </a:rPr>
              <a:t>జల నది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te-IN" dirty="0" smtClean="0">
                <a:solidFill>
                  <a:srgbClr val="000000"/>
                </a:solidFill>
              </a:rPr>
              <a:t>జీవ </a:t>
            </a:r>
            <a:r>
              <a:rPr lang="te-IN" dirty="0">
                <a:solidFill>
                  <a:srgbClr val="000000"/>
                </a:solidFill>
              </a:rPr>
              <a:t>జల నది</a:t>
            </a:r>
            <a:r>
              <a:rPr lang="te-IN" dirty="0" smtClean="0">
                <a:solidFill>
                  <a:srgbClr val="000000"/>
                </a:solidFill>
              </a:rPr>
              <a:t>...జీవ </a:t>
            </a:r>
            <a:r>
              <a:rPr lang="te-IN" dirty="0">
                <a:solidFill>
                  <a:srgbClr val="000000"/>
                </a:solidFill>
              </a:rPr>
              <a:t>జల నది...సజీవ జల నది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te-IN" sz="2300" dirty="0" smtClean="0">
                <a:solidFill>
                  <a:srgbClr val="000000"/>
                </a:solidFill>
              </a:rPr>
              <a:t>||</a:t>
            </a:r>
            <a:r>
              <a:rPr lang="te-IN" dirty="0" smtClean="0">
                <a:solidFill>
                  <a:srgbClr val="000000"/>
                </a:solidFill>
              </a:rPr>
              <a:t> </a:t>
            </a:r>
            <a:r>
              <a:rPr lang="te-IN" dirty="0">
                <a:solidFill>
                  <a:srgbClr val="000000"/>
                </a:solidFill>
              </a:rPr>
              <a:t>బండలో నుండి </a:t>
            </a:r>
            <a:r>
              <a:rPr lang="te-IN" sz="2300" dirty="0">
                <a:solidFill>
                  <a:srgbClr val="000000"/>
                </a:solidFill>
              </a:rPr>
              <a:t>||</a:t>
            </a:r>
          </a:p>
          <a:p>
            <a:endParaRPr lang="te-IN" dirty="0">
              <a:solidFill>
                <a:srgbClr val="000000"/>
              </a:solidFill>
            </a:endParaRPr>
          </a:p>
          <a:p>
            <a:r>
              <a:rPr lang="te-IN" dirty="0">
                <a:solidFill>
                  <a:srgbClr val="000000"/>
                </a:solidFill>
              </a:rPr>
              <a:t>ఎండినను ఎడారిని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te-IN" dirty="0" smtClean="0">
                <a:solidFill>
                  <a:srgbClr val="000000"/>
                </a:solidFill>
              </a:rPr>
              <a:t>బండగనైన గుండెను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sz="2300" dirty="0" smtClean="0">
                <a:solidFill>
                  <a:srgbClr val="000000"/>
                </a:solidFill>
              </a:rPr>
              <a:t>||</a:t>
            </a:r>
            <a:endParaRPr lang="te-IN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te-IN" dirty="0" smtClean="0">
                <a:solidFill>
                  <a:srgbClr val="000000"/>
                </a:solidFill>
              </a:rPr>
              <a:t>పండించుచున్నది </a:t>
            </a:r>
            <a:r>
              <a:rPr lang="en-US" dirty="0" smtClean="0">
                <a:solidFill>
                  <a:srgbClr val="000000"/>
                </a:solidFill>
              </a:rPr>
              <a:t>–    </a:t>
            </a:r>
            <a:r>
              <a:rPr lang="te-IN" dirty="0" smtClean="0">
                <a:solidFill>
                  <a:srgbClr val="000000"/>
                </a:solidFill>
              </a:rPr>
              <a:t>మండిచుచున్నది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sz="2300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sz="2300" dirty="0" smtClean="0">
                <a:solidFill>
                  <a:srgbClr val="000000"/>
                </a:solidFill>
              </a:rPr>
              <a:t>||</a:t>
            </a:r>
            <a:endParaRPr lang="te-IN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te-IN" dirty="0" smtClean="0">
                <a:solidFill>
                  <a:srgbClr val="000000"/>
                </a:solidFill>
              </a:rPr>
              <a:t>రండి</a:t>
            </a:r>
            <a:r>
              <a:rPr lang="te-IN" dirty="0">
                <a:solidFill>
                  <a:srgbClr val="000000"/>
                </a:solidFill>
              </a:rPr>
              <a:t>..రండి..రండి </a:t>
            </a:r>
            <a:r>
              <a:rPr lang="en-US" dirty="0" smtClean="0">
                <a:solidFill>
                  <a:srgbClr val="000000"/>
                </a:solidFill>
              </a:rPr>
              <a:t>		       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te-IN" sz="2300" dirty="0" smtClean="0">
                <a:solidFill>
                  <a:srgbClr val="000000"/>
                </a:solidFill>
              </a:rPr>
              <a:t>|</a:t>
            </a:r>
            <a:r>
              <a:rPr lang="te-IN" sz="2300" dirty="0" smtClean="0">
                <a:solidFill>
                  <a:srgbClr val="000000"/>
                </a:solidFill>
              </a:rPr>
              <a:t>|</a:t>
            </a:r>
            <a:r>
              <a:rPr lang="te-IN" dirty="0" smtClean="0">
                <a:solidFill>
                  <a:srgbClr val="000000"/>
                </a:solidFill>
              </a:rPr>
              <a:t> </a:t>
            </a:r>
            <a:r>
              <a:rPr lang="te-IN" dirty="0">
                <a:solidFill>
                  <a:srgbClr val="000000"/>
                </a:solidFill>
              </a:rPr>
              <a:t>బండలో నుండి </a:t>
            </a:r>
            <a:r>
              <a:rPr lang="te-IN" sz="2300" dirty="0">
                <a:solidFill>
                  <a:srgbClr val="000000"/>
                </a:solidFill>
              </a:rPr>
              <a:t>||</a:t>
            </a:r>
            <a:r>
              <a:rPr lang="te-IN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838200"/>
            <a:ext cx="4267200" cy="586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7000" dirty="0" err="1" smtClean="0">
                <a:solidFill>
                  <a:srgbClr val="000000"/>
                </a:solidFill>
              </a:rPr>
              <a:t>Bandalo</a:t>
            </a:r>
            <a:r>
              <a:rPr lang="it-IT" sz="7000" dirty="0" smtClean="0">
                <a:solidFill>
                  <a:srgbClr val="000000"/>
                </a:solidFill>
              </a:rPr>
              <a:t> </a:t>
            </a:r>
            <a:r>
              <a:rPr lang="it-IT" sz="7000" dirty="0">
                <a:solidFill>
                  <a:srgbClr val="000000"/>
                </a:solidFill>
              </a:rPr>
              <a:t>nundi </a:t>
            </a:r>
            <a:r>
              <a:rPr lang="it-IT" sz="7000" dirty="0" smtClean="0">
                <a:solidFill>
                  <a:srgbClr val="000000"/>
                </a:solidFill>
              </a:rPr>
              <a:t>- menduga </a:t>
            </a:r>
            <a:r>
              <a:rPr lang="it-IT" sz="7000" dirty="0">
                <a:solidFill>
                  <a:srgbClr val="000000"/>
                </a:solidFill>
              </a:rPr>
              <a:t>pravahinchu chunnadi</a:t>
            </a:r>
          </a:p>
          <a:p>
            <a:pPr marL="0" indent="0">
              <a:buNone/>
            </a:pPr>
            <a:r>
              <a:rPr lang="en-US" sz="7000" dirty="0">
                <a:solidFill>
                  <a:srgbClr val="000000"/>
                </a:solidFill>
              </a:rPr>
              <a:t> </a:t>
            </a:r>
            <a:r>
              <a:rPr lang="en-US" sz="7000" dirty="0" smtClean="0">
                <a:solidFill>
                  <a:srgbClr val="000000"/>
                </a:solidFill>
              </a:rPr>
              <a:t>    </a:t>
            </a:r>
            <a:r>
              <a:rPr lang="en-US" sz="7400" dirty="0" smtClean="0">
                <a:solidFill>
                  <a:srgbClr val="000000"/>
                </a:solidFill>
              </a:rPr>
              <a:t>ninduga </a:t>
            </a:r>
            <a:r>
              <a:rPr lang="en-US" sz="7400" dirty="0">
                <a:solidFill>
                  <a:srgbClr val="000000"/>
                </a:solidFill>
              </a:rPr>
              <a:t>nimpu chunnadi </a:t>
            </a:r>
            <a:r>
              <a:rPr lang="en-US" sz="7400" dirty="0" smtClean="0">
                <a:solidFill>
                  <a:srgbClr val="000000"/>
                </a:solidFill>
              </a:rPr>
              <a:t>– </a:t>
            </a:r>
          </a:p>
          <a:p>
            <a:pPr marL="0" indent="0">
              <a:buNone/>
            </a:pPr>
            <a:r>
              <a:rPr lang="en-US" sz="7400" dirty="0" smtClean="0">
                <a:solidFill>
                  <a:srgbClr val="000000"/>
                </a:solidFill>
              </a:rPr>
              <a:t>sajeeva </a:t>
            </a:r>
            <a:r>
              <a:rPr lang="en-US" sz="7400" dirty="0">
                <a:solidFill>
                  <a:srgbClr val="000000"/>
                </a:solidFill>
              </a:rPr>
              <a:t>jala nadi</a:t>
            </a:r>
          </a:p>
          <a:p>
            <a:pPr marL="0" indent="0">
              <a:buNone/>
            </a:pPr>
            <a:endParaRPr lang="fi-FI" sz="6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i-FI" sz="6300" dirty="0" smtClean="0">
                <a:solidFill>
                  <a:srgbClr val="000000"/>
                </a:solidFill>
              </a:rPr>
              <a:t>     </a:t>
            </a:r>
            <a:r>
              <a:rPr lang="fi-FI" sz="7400" dirty="0" smtClean="0">
                <a:solidFill>
                  <a:srgbClr val="000000"/>
                </a:solidFill>
              </a:rPr>
              <a:t>jeeva </a:t>
            </a:r>
            <a:r>
              <a:rPr lang="fi-FI" sz="7400" dirty="0">
                <a:solidFill>
                  <a:srgbClr val="000000"/>
                </a:solidFill>
              </a:rPr>
              <a:t>jala </a:t>
            </a:r>
            <a:r>
              <a:rPr lang="fi-FI" sz="7400" dirty="0" smtClean="0">
                <a:solidFill>
                  <a:srgbClr val="000000"/>
                </a:solidFill>
              </a:rPr>
              <a:t>nadi...jeeva </a:t>
            </a:r>
            <a:r>
              <a:rPr lang="fi-FI" sz="7400" dirty="0">
                <a:solidFill>
                  <a:srgbClr val="000000"/>
                </a:solidFill>
              </a:rPr>
              <a:t>jala </a:t>
            </a:r>
            <a:r>
              <a:rPr lang="fi-FI" sz="7400" dirty="0" smtClean="0">
                <a:solidFill>
                  <a:srgbClr val="000000"/>
                </a:solidFill>
              </a:rPr>
              <a:t>nadi..sajeeva </a:t>
            </a:r>
            <a:r>
              <a:rPr lang="fi-FI" sz="7400" dirty="0">
                <a:solidFill>
                  <a:srgbClr val="000000"/>
                </a:solidFill>
              </a:rPr>
              <a:t>jala </a:t>
            </a:r>
            <a:r>
              <a:rPr lang="fi-FI" sz="7400" dirty="0" smtClean="0">
                <a:solidFill>
                  <a:srgbClr val="000000"/>
                </a:solidFill>
              </a:rPr>
              <a:t>nadi </a:t>
            </a:r>
            <a:r>
              <a:rPr lang="fi-FI" sz="6300" dirty="0" smtClean="0">
                <a:solidFill>
                  <a:srgbClr val="000000"/>
                </a:solidFill>
              </a:rPr>
              <a:t>|| </a:t>
            </a:r>
            <a:r>
              <a:rPr lang="it-IT" sz="6300" dirty="0" err="1" smtClean="0">
                <a:solidFill>
                  <a:srgbClr val="000000"/>
                </a:solidFill>
              </a:rPr>
              <a:t>Bandalo</a:t>
            </a:r>
            <a:r>
              <a:rPr lang="it-IT" sz="6300" dirty="0" smtClean="0">
                <a:solidFill>
                  <a:srgbClr val="000000"/>
                </a:solidFill>
              </a:rPr>
              <a:t>  </a:t>
            </a:r>
            <a:r>
              <a:rPr lang="it-IT" sz="6300" dirty="0" smtClean="0">
                <a:solidFill>
                  <a:srgbClr val="000000"/>
                </a:solidFill>
              </a:rPr>
              <a:t>||</a:t>
            </a:r>
            <a:endParaRPr lang="fi-FI" sz="63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7400" dirty="0" err="1" smtClean="0">
                <a:solidFill>
                  <a:srgbClr val="000000"/>
                </a:solidFill>
              </a:rPr>
              <a:t>endinanu</a:t>
            </a:r>
            <a:r>
              <a:rPr lang="en-US" sz="7400" dirty="0" smtClean="0">
                <a:solidFill>
                  <a:srgbClr val="000000"/>
                </a:solidFill>
              </a:rPr>
              <a:t> </a:t>
            </a:r>
            <a:r>
              <a:rPr lang="en-US" sz="7400" dirty="0" err="1" smtClean="0">
                <a:solidFill>
                  <a:srgbClr val="000000"/>
                </a:solidFill>
              </a:rPr>
              <a:t>edaarini</a:t>
            </a:r>
            <a:r>
              <a:rPr lang="en-US" sz="7400" dirty="0" smtClean="0">
                <a:solidFill>
                  <a:srgbClr val="000000"/>
                </a:solidFill>
              </a:rPr>
              <a:t> </a:t>
            </a:r>
            <a:r>
              <a:rPr lang="en-US" sz="7400" dirty="0" err="1" smtClean="0">
                <a:solidFill>
                  <a:srgbClr val="000000"/>
                </a:solidFill>
              </a:rPr>
              <a:t>bandaganaina</a:t>
            </a:r>
            <a:r>
              <a:rPr lang="en-US" sz="7400" dirty="0" smtClean="0">
                <a:solidFill>
                  <a:srgbClr val="000000"/>
                </a:solidFill>
              </a:rPr>
              <a:t> </a:t>
            </a:r>
            <a:r>
              <a:rPr lang="en-US" sz="7400" dirty="0" err="1" smtClean="0">
                <a:solidFill>
                  <a:srgbClr val="000000"/>
                </a:solidFill>
              </a:rPr>
              <a:t>gundenu</a:t>
            </a:r>
            <a:endParaRPr lang="en-US" sz="7400" dirty="0" smtClean="0">
              <a:solidFill>
                <a:srgbClr val="000000"/>
              </a:solidFill>
            </a:endParaRPr>
          </a:p>
          <a:p>
            <a:pPr marL="1828800" lvl="4" indent="0">
              <a:buNone/>
            </a:pPr>
            <a:r>
              <a:rPr lang="en-US" sz="6200" dirty="0" smtClean="0">
                <a:solidFill>
                  <a:srgbClr val="000000"/>
                </a:solidFill>
              </a:rPr>
              <a:t> || 2 ||</a:t>
            </a:r>
            <a:endParaRPr lang="te-IN" sz="6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500" dirty="0" smtClean="0">
                <a:solidFill>
                  <a:srgbClr val="000000"/>
                </a:solidFill>
              </a:rPr>
              <a:t>       </a:t>
            </a:r>
            <a:r>
              <a:rPr lang="en-US" sz="7400" dirty="0" err="1" smtClean="0">
                <a:solidFill>
                  <a:srgbClr val="000000"/>
                </a:solidFill>
              </a:rPr>
              <a:t>pandinchuchunnadi</a:t>
            </a:r>
            <a:r>
              <a:rPr lang="en-US" sz="5500" dirty="0" smtClean="0">
                <a:solidFill>
                  <a:srgbClr val="000000"/>
                </a:solidFill>
              </a:rPr>
              <a:t> </a:t>
            </a:r>
            <a:r>
              <a:rPr lang="en-US" sz="7400" dirty="0" err="1" smtClean="0">
                <a:solidFill>
                  <a:srgbClr val="000000"/>
                </a:solidFill>
              </a:rPr>
              <a:t>mandinchuchunnadi</a:t>
            </a:r>
            <a:r>
              <a:rPr lang="en-US" sz="7400" dirty="0" smtClean="0">
                <a:solidFill>
                  <a:srgbClr val="000000"/>
                </a:solidFill>
              </a:rPr>
              <a:t> </a:t>
            </a:r>
            <a:r>
              <a:rPr lang="en-US" sz="7400" dirty="0" smtClean="0">
                <a:solidFill>
                  <a:srgbClr val="000000"/>
                </a:solidFill>
              </a:rPr>
              <a:t>|| 2 ||</a:t>
            </a:r>
            <a:endParaRPr lang="en-US" sz="7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500" dirty="0" smtClean="0">
                <a:solidFill>
                  <a:srgbClr val="000000"/>
                </a:solidFill>
              </a:rPr>
              <a:t>     </a:t>
            </a:r>
            <a:r>
              <a:rPr lang="en-US" sz="7400" dirty="0" err="1" smtClean="0">
                <a:solidFill>
                  <a:srgbClr val="000000"/>
                </a:solidFill>
              </a:rPr>
              <a:t>randi</a:t>
            </a:r>
            <a:r>
              <a:rPr lang="en-US" sz="7400" dirty="0" smtClean="0">
                <a:solidFill>
                  <a:srgbClr val="000000"/>
                </a:solidFill>
              </a:rPr>
              <a:t>…</a:t>
            </a:r>
            <a:r>
              <a:rPr lang="en-US" sz="7400" dirty="0" err="1" smtClean="0">
                <a:solidFill>
                  <a:srgbClr val="000000"/>
                </a:solidFill>
              </a:rPr>
              <a:t>randi</a:t>
            </a:r>
            <a:r>
              <a:rPr lang="en-US" sz="7400" dirty="0" err="1" smtClean="0">
                <a:solidFill>
                  <a:srgbClr val="000000"/>
                </a:solidFill>
              </a:rPr>
              <a:t>..</a:t>
            </a:r>
            <a:r>
              <a:rPr lang="en-US" sz="7400" dirty="0" err="1" smtClean="0">
                <a:solidFill>
                  <a:srgbClr val="000000"/>
                </a:solidFill>
              </a:rPr>
              <a:t>randi</a:t>
            </a:r>
            <a:r>
              <a:rPr lang="en-US" sz="7400" dirty="0" smtClean="0">
                <a:solidFill>
                  <a:srgbClr val="000000"/>
                </a:solidFill>
              </a:rPr>
              <a:t>  </a:t>
            </a:r>
            <a:endParaRPr lang="en-US" sz="7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i-FI" sz="7400" dirty="0" smtClean="0">
                <a:solidFill>
                  <a:srgbClr val="000000"/>
                </a:solidFill>
              </a:rPr>
              <a:t>    || </a:t>
            </a:r>
            <a:r>
              <a:rPr lang="it-IT" sz="7400" dirty="0" err="1" smtClean="0">
                <a:solidFill>
                  <a:srgbClr val="000000"/>
                </a:solidFill>
              </a:rPr>
              <a:t>Bandalo</a:t>
            </a:r>
            <a:r>
              <a:rPr lang="it-IT" sz="7400" dirty="0" smtClean="0">
                <a:solidFill>
                  <a:srgbClr val="000000"/>
                </a:solidFill>
              </a:rPr>
              <a:t>  </a:t>
            </a:r>
            <a:r>
              <a:rPr lang="it-IT" sz="7400" dirty="0" smtClean="0">
                <a:solidFill>
                  <a:srgbClr val="000000"/>
                </a:solidFill>
              </a:rPr>
              <a:t>||</a:t>
            </a:r>
            <a:endParaRPr lang="en-US" sz="7400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411162"/>
          </a:xfrm>
        </p:spPr>
        <p:txBody>
          <a:bodyPr>
            <a:noAutofit/>
          </a:bodyPr>
          <a:lstStyle/>
          <a:p>
            <a:r>
              <a:rPr lang="te-IN" sz="3200" dirty="0" smtClean="0">
                <a:solidFill>
                  <a:srgbClr val="000000"/>
                </a:solidFill>
              </a:rPr>
              <a:t>బండలో నుండి</a:t>
            </a:r>
            <a:r>
              <a:rPr lang="en-US" sz="3200" dirty="0" smtClean="0">
                <a:solidFill>
                  <a:srgbClr val="000000"/>
                </a:solidFill>
              </a:rPr>
              <a:t> – </a:t>
            </a:r>
            <a:r>
              <a:rPr lang="en-US" sz="3200" dirty="0">
                <a:solidFill>
                  <a:srgbClr val="000000"/>
                </a:solidFill>
              </a:rPr>
              <a:t>B</a:t>
            </a:r>
            <a:r>
              <a:rPr lang="en-US" sz="3200" dirty="0" smtClean="0">
                <a:solidFill>
                  <a:srgbClr val="000000"/>
                </a:solidFill>
              </a:rPr>
              <a:t>andalo Nundi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657600" cy="5486401"/>
          </a:xfrm>
        </p:spPr>
        <p:txBody>
          <a:bodyPr>
            <a:normAutofit fontScale="77500" lnSpcReduction="20000"/>
          </a:bodyPr>
          <a:lstStyle/>
          <a:p>
            <a:r>
              <a:rPr lang="te-IN" dirty="0">
                <a:solidFill>
                  <a:srgbClr val="000000"/>
                </a:solidFill>
              </a:rPr>
              <a:t>యేసుని సిల్వలో నది - ఏరులై పారు చున్నది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te-IN" dirty="0" smtClean="0">
                <a:solidFill>
                  <a:srgbClr val="000000"/>
                </a:solidFill>
              </a:rPr>
              <a:t>|| </a:t>
            </a:r>
            <a:r>
              <a:rPr lang="te-IN" dirty="0">
                <a:solidFill>
                  <a:srgbClr val="000000"/>
                </a:solidFill>
              </a:rPr>
              <a:t>2 ||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te-IN" dirty="0" smtClean="0">
                <a:solidFill>
                  <a:srgbClr val="000000"/>
                </a:solidFill>
              </a:rPr>
              <a:t>కాసులు </a:t>
            </a:r>
            <a:r>
              <a:rPr lang="te-IN" dirty="0">
                <a:solidFill>
                  <a:srgbClr val="000000"/>
                </a:solidFill>
              </a:rPr>
              <a:t>లేకనే - తీసుకో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te-IN" dirty="0" smtClean="0">
                <a:solidFill>
                  <a:srgbClr val="000000"/>
                </a:solidFill>
              </a:rPr>
              <a:t>వేగమే </a:t>
            </a:r>
            <a:r>
              <a:rPr lang="te-IN" dirty="0">
                <a:solidFill>
                  <a:srgbClr val="000000"/>
                </a:solidFill>
              </a:rPr>
              <a:t>|| 2 ||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te-IN" dirty="0" smtClean="0">
                <a:solidFill>
                  <a:srgbClr val="000000"/>
                </a:solidFill>
              </a:rPr>
              <a:t>ఆగు</a:t>
            </a:r>
            <a:r>
              <a:rPr lang="te-IN" dirty="0">
                <a:solidFill>
                  <a:srgbClr val="000000"/>
                </a:solidFill>
              </a:rPr>
              <a:t>..త్రాగు..సాగు </a:t>
            </a:r>
            <a:r>
              <a:rPr lang="en-US" dirty="0" smtClean="0">
                <a:solidFill>
                  <a:srgbClr val="000000"/>
                </a:solidFill>
              </a:rPr>
              <a:t>                     </a:t>
            </a:r>
            <a:r>
              <a:rPr lang="te-IN" dirty="0" smtClean="0">
                <a:solidFill>
                  <a:srgbClr val="000000"/>
                </a:solidFill>
              </a:rPr>
              <a:t>|| </a:t>
            </a:r>
            <a:r>
              <a:rPr lang="te-IN" dirty="0">
                <a:solidFill>
                  <a:srgbClr val="000000"/>
                </a:solidFill>
              </a:rPr>
              <a:t>బండలో నుండి || </a:t>
            </a:r>
          </a:p>
          <a:p>
            <a:endParaRPr lang="te-IN" dirty="0">
              <a:solidFill>
                <a:srgbClr val="000000"/>
              </a:solidFill>
            </a:endParaRPr>
          </a:p>
          <a:p>
            <a:r>
              <a:rPr lang="te-IN" dirty="0">
                <a:solidFill>
                  <a:srgbClr val="000000"/>
                </a:solidFill>
              </a:rPr>
              <a:t>దాహము గొన్న వారికి - దాహము తీర్చు చున్నది || 2 ||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te-IN" dirty="0" smtClean="0">
                <a:solidFill>
                  <a:srgbClr val="000000"/>
                </a:solidFill>
              </a:rPr>
              <a:t>దానము </a:t>
            </a:r>
            <a:r>
              <a:rPr lang="te-IN" dirty="0">
                <a:solidFill>
                  <a:srgbClr val="000000"/>
                </a:solidFill>
              </a:rPr>
              <a:t>నీకది - పానము సేయది || 2 ||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te-IN" dirty="0" smtClean="0">
                <a:solidFill>
                  <a:srgbClr val="000000"/>
                </a:solidFill>
              </a:rPr>
              <a:t>శాంతి</a:t>
            </a:r>
            <a:r>
              <a:rPr lang="te-IN" dirty="0">
                <a:solidFill>
                  <a:srgbClr val="000000"/>
                </a:solidFill>
              </a:rPr>
              <a:t>..కాంతి..విశ్రాంతి </a:t>
            </a:r>
            <a:r>
              <a:rPr lang="en-US" dirty="0" smtClean="0">
                <a:solidFill>
                  <a:srgbClr val="000000"/>
                </a:solidFill>
              </a:rPr>
              <a:t>                    </a:t>
            </a:r>
            <a:r>
              <a:rPr lang="te-IN" dirty="0" smtClean="0">
                <a:solidFill>
                  <a:srgbClr val="000000"/>
                </a:solidFill>
              </a:rPr>
              <a:t>|| </a:t>
            </a:r>
            <a:r>
              <a:rPr lang="te-IN" dirty="0">
                <a:solidFill>
                  <a:srgbClr val="000000"/>
                </a:solidFill>
              </a:rPr>
              <a:t>బండలో నుండి ||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1143000"/>
            <a:ext cx="3886200" cy="5486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>
                <a:solidFill>
                  <a:srgbClr val="000000"/>
                </a:solidFill>
              </a:rPr>
              <a:t>yesuni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silvalo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>
                <a:solidFill>
                  <a:srgbClr val="000000"/>
                </a:solidFill>
              </a:rPr>
              <a:t>nadi </a:t>
            </a:r>
            <a:r>
              <a:rPr lang="fi-FI" dirty="0" smtClean="0">
                <a:solidFill>
                  <a:srgbClr val="000000"/>
                </a:solidFill>
              </a:rPr>
              <a:t>- </a:t>
            </a:r>
            <a:r>
              <a:rPr lang="fi-FI" dirty="0" err="1" smtClean="0">
                <a:solidFill>
                  <a:srgbClr val="000000"/>
                </a:solidFill>
              </a:rPr>
              <a:t>yerulai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smtClean="0">
                <a:solidFill>
                  <a:srgbClr val="000000"/>
                </a:solidFill>
              </a:rPr>
              <a:t>paaruchunnadi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  <a:endParaRPr lang="fi-FI" sz="21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err="1" smtClean="0">
                <a:solidFill>
                  <a:srgbClr val="000000"/>
                </a:solidFill>
              </a:rPr>
              <a:t>kaasulu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Lekane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err="1" smtClean="0">
                <a:solidFill>
                  <a:srgbClr val="000000"/>
                </a:solidFill>
              </a:rPr>
              <a:t>teesuko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vegamE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  <a:endParaRPr lang="en-US" sz="21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Aagu…Saagu…Traagu                    </a:t>
            </a:r>
            <a:r>
              <a:rPr lang="fi-FI" sz="2100" dirty="0" smtClean="0">
                <a:solidFill>
                  <a:srgbClr val="000000"/>
                </a:solidFill>
              </a:rPr>
              <a:t>||</a:t>
            </a:r>
            <a:r>
              <a:rPr lang="fi-FI" sz="4000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Bandalo</a:t>
            </a:r>
            <a:r>
              <a:rPr lang="it-IT" dirty="0" smtClean="0">
                <a:solidFill>
                  <a:srgbClr val="000000"/>
                </a:solidFill>
              </a:rPr>
              <a:t>  </a:t>
            </a:r>
            <a:r>
              <a:rPr lang="it-IT" sz="2100" dirty="0" smtClean="0">
                <a:solidFill>
                  <a:srgbClr val="000000"/>
                </a:solidFill>
              </a:rPr>
              <a:t>||</a:t>
            </a:r>
            <a:endParaRPr lang="en-US" sz="21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Daahamu Gonna Vaariki </a:t>
            </a:r>
            <a:r>
              <a:rPr lang="en-US" dirty="0" smtClean="0">
                <a:solidFill>
                  <a:srgbClr val="000000"/>
                </a:solidFill>
              </a:rPr>
              <a:t>- daahamu </a:t>
            </a:r>
            <a:r>
              <a:rPr lang="en-US" dirty="0">
                <a:solidFill>
                  <a:srgbClr val="000000"/>
                </a:solidFill>
              </a:rPr>
              <a:t>teerchu </a:t>
            </a:r>
            <a:r>
              <a:rPr lang="en-US" dirty="0" smtClean="0">
                <a:solidFill>
                  <a:srgbClr val="000000"/>
                </a:solidFill>
              </a:rPr>
              <a:t>chunnadi </a:t>
            </a:r>
            <a:r>
              <a:rPr lang="en-US" sz="1600" dirty="0" smtClean="0">
                <a:solidFill>
                  <a:srgbClr val="000000"/>
                </a:solidFill>
              </a:rPr>
              <a:t>|| </a:t>
            </a:r>
            <a:r>
              <a:rPr lang="en-US" dirty="0" smtClean="0">
                <a:solidFill>
                  <a:srgbClr val="000000"/>
                </a:solidFill>
              </a:rPr>
              <a:t>2 </a:t>
            </a:r>
            <a:r>
              <a:rPr lang="en-US" sz="1600" dirty="0" smtClean="0">
                <a:solidFill>
                  <a:srgbClr val="000000"/>
                </a:solidFill>
              </a:rPr>
              <a:t>||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daanamu </a:t>
            </a:r>
            <a:r>
              <a:rPr lang="en-US" dirty="0">
                <a:solidFill>
                  <a:srgbClr val="000000"/>
                </a:solidFill>
              </a:rPr>
              <a:t>neekadi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err="1" smtClean="0">
                <a:solidFill>
                  <a:srgbClr val="000000"/>
                </a:solidFill>
              </a:rPr>
              <a:t>paanamu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seyadi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sz="2100" dirty="0" smtClean="0">
                <a:solidFill>
                  <a:srgbClr val="000000"/>
                </a:solidFill>
              </a:rPr>
              <a:t>||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Randi…randi…randi         </a:t>
            </a:r>
            <a:r>
              <a:rPr lang="en-US" sz="1600" dirty="0" smtClean="0">
                <a:solidFill>
                  <a:srgbClr val="000000"/>
                </a:solidFill>
              </a:rPr>
              <a:t>|| </a:t>
            </a:r>
            <a:r>
              <a:rPr lang="it-IT" dirty="0" err="1" smtClean="0">
                <a:solidFill>
                  <a:srgbClr val="000000"/>
                </a:solidFill>
              </a:rPr>
              <a:t>Bandalo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sz="1600" dirty="0" smtClean="0">
                <a:solidFill>
                  <a:srgbClr val="000000"/>
                </a:solidFill>
              </a:rPr>
              <a:t>||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08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290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బండలో నుండి – Bandalo Nundi</vt:lpstr>
      <vt:lpstr>బండలో నుండి – Bandalo Nundi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బండలో నుండి – Bandalo Nundi</dc:title>
  <dc:creator>Prithivi Kota</dc:creator>
  <cp:lastModifiedBy>John Mylabathula</cp:lastModifiedBy>
  <cp:revision>16</cp:revision>
  <dcterms:created xsi:type="dcterms:W3CDTF">2016-03-12T16:07:30Z</dcterms:created>
  <dcterms:modified xsi:type="dcterms:W3CDTF">2016-03-12T16:12:59Z</dcterms:modified>
</cp:coreProperties>
</file>