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86868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Cheyyi pattuko (</a:t>
            </a:r>
            <a:r>
              <a:rPr lang="te-IN" dirty="0" smtClean="0"/>
              <a:t>చేయ్యి పట్టుకో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4419600" cy="5867400"/>
          </a:xfrm>
        </p:spPr>
        <p:txBody>
          <a:bodyPr>
            <a:noAutofit/>
          </a:bodyPr>
          <a:lstStyle/>
          <a:p>
            <a:r>
              <a:rPr lang="te-IN" dirty="0" smtClean="0"/>
              <a:t>చేయ్యి పట్టుకో - నా చేయ్యి పట్టుకో</a:t>
            </a:r>
          </a:p>
          <a:p>
            <a:r>
              <a:rPr lang="te-IN" dirty="0" smtClean="0"/>
              <a:t>నే జారిపోకుండా - నే పడిపోకుండా</a:t>
            </a:r>
          </a:p>
          <a:p>
            <a:r>
              <a:rPr lang="te-IN" dirty="0" smtClean="0"/>
              <a:t>యేసు నా చెయ్యి పట్టుకో || 2 ||</a:t>
            </a:r>
            <a:endParaRPr lang="te-IN" dirty="0" smtClean="0"/>
          </a:p>
          <a:p>
            <a:endParaRPr lang="en-US" dirty="0" smtClean="0"/>
          </a:p>
          <a:p>
            <a:r>
              <a:rPr lang="te-IN" sz="2800" dirty="0" smtClean="0"/>
              <a:t>క్రుంగినవేళ </a:t>
            </a:r>
            <a:r>
              <a:rPr lang="te-IN" sz="2800" dirty="0" smtClean="0"/>
              <a:t>- ఓదార్పు నీవేగా</a:t>
            </a:r>
          </a:p>
          <a:p>
            <a:r>
              <a:rPr lang="te-IN" sz="2800" dirty="0" smtClean="0"/>
              <a:t>నను ధైర్యపరచు - నా తోడు నీవేగా</a:t>
            </a:r>
          </a:p>
          <a:p>
            <a:r>
              <a:rPr lang="te-IN" sz="2800" dirty="0" smtClean="0"/>
              <a:t>మరువగలనా నీ మధుర ప్రేమను - యేసు నా జీవితాంతము || 2 ||</a:t>
            </a:r>
          </a:p>
          <a:p>
            <a:r>
              <a:rPr lang="te-IN" sz="2800" dirty="0" smtClean="0"/>
              <a:t>యేసు నా జీవితాంతము || చేయ్యి పట్టుకో |</a:t>
            </a:r>
            <a:r>
              <a:rPr lang="te-IN" sz="2800" dirty="0" smtClean="0"/>
              <a:t>|</a:t>
            </a:r>
            <a:endParaRPr lang="te-IN" sz="28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762000"/>
            <a:ext cx="426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en-US" sz="3200" dirty="0" smtClean="0"/>
          </a:p>
          <a:p>
            <a:r>
              <a:rPr lang="en-US" sz="11200" dirty="0" smtClean="0"/>
              <a:t>Cheyi Pattuko, Naa Cheyi Pattuko </a:t>
            </a:r>
          </a:p>
          <a:p>
            <a:r>
              <a:rPr lang="en-US" sz="11200" dirty="0" smtClean="0"/>
              <a:t>Ne Jaaripokunda, Ne Padi pokunda</a:t>
            </a:r>
          </a:p>
          <a:p>
            <a:r>
              <a:rPr lang="en-US" sz="11200" dirty="0" smtClean="0"/>
              <a:t>Yesu naa Cheyi Pattuko (X 2)</a:t>
            </a:r>
          </a:p>
          <a:p>
            <a:r>
              <a:rPr lang="en-US" sz="11200" dirty="0" smtClean="0"/>
              <a:t/>
            </a:r>
            <a:br>
              <a:rPr lang="en-US" sz="11200" dirty="0" smtClean="0"/>
            </a:br>
            <a:r>
              <a:rPr lang="en-US" sz="11200" dirty="0" err="1" smtClean="0"/>
              <a:t>KrunginaVelaa</a:t>
            </a:r>
            <a:r>
              <a:rPr lang="en-US" sz="11200" dirty="0" smtClean="0"/>
              <a:t>, Odarpu neeve gaa</a:t>
            </a:r>
          </a:p>
          <a:p>
            <a:r>
              <a:rPr lang="en-US" sz="11200" dirty="0" smtClean="0"/>
              <a:t>NanuDhyra parachu, Naa Thodu neeve gaa</a:t>
            </a:r>
          </a:p>
          <a:p>
            <a:r>
              <a:rPr lang="en-US" sz="11200" dirty="0" smtClean="0"/>
              <a:t>Maruva gala naa, Nee madhura premanu, </a:t>
            </a:r>
          </a:p>
          <a:p>
            <a:r>
              <a:rPr lang="en-US" sz="11200" dirty="0" smtClean="0"/>
              <a:t>Yesu naa Jeevithanthamu (X 2) </a:t>
            </a:r>
          </a:p>
          <a:p>
            <a:r>
              <a:rPr lang="en-US" sz="11200" dirty="0" smtClean="0"/>
              <a:t>Yesu na Jeevithanthamu </a:t>
            </a:r>
          </a:p>
          <a:p>
            <a:r>
              <a:rPr lang="en-US" sz="11200" dirty="0" smtClean="0"/>
              <a:t>|Cheyi Pattuko |</a:t>
            </a:r>
          </a:p>
          <a:p>
            <a:r>
              <a:rPr lang="en-US" sz="5000" dirty="0" smtClean="0"/>
              <a:t/>
            </a:r>
            <a:br>
              <a:rPr lang="en-US" sz="5000" dirty="0" smtClean="0"/>
            </a:br>
            <a:endParaRPr lang="en-US" sz="5000" dirty="0" smtClean="0"/>
          </a:p>
          <a:p>
            <a:endParaRPr lang="en-US" sz="50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86868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Cheyyi pattuko (</a:t>
            </a:r>
            <a:r>
              <a:rPr lang="te-IN" dirty="0" smtClean="0"/>
              <a:t>చేయ్యి పట్టుకో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4419600" cy="5867400"/>
          </a:xfrm>
        </p:spPr>
        <p:txBody>
          <a:bodyPr>
            <a:noAutofit/>
          </a:bodyPr>
          <a:lstStyle/>
          <a:p>
            <a:r>
              <a:rPr lang="te-IN" dirty="0"/>
              <a:t>చేయ్యి పట్టుకో - నా చేయ్యి పట్టుకో</a:t>
            </a:r>
          </a:p>
          <a:p>
            <a:r>
              <a:rPr lang="te-IN" dirty="0"/>
              <a:t>నే జారిపోకుండా - నే పడిపోకుండా</a:t>
            </a:r>
          </a:p>
          <a:p>
            <a:r>
              <a:rPr lang="te-IN" dirty="0"/>
              <a:t>యేసు నా చెయ్యి పట్టుకో || 2 ||</a:t>
            </a:r>
            <a:endParaRPr lang="te-IN" dirty="0" smtClean="0"/>
          </a:p>
          <a:p>
            <a:endParaRPr lang="en-US" dirty="0" smtClean="0"/>
          </a:p>
          <a:p>
            <a:r>
              <a:rPr lang="te-IN" sz="2800" dirty="0" smtClean="0"/>
              <a:t>శోధన </a:t>
            </a:r>
            <a:r>
              <a:rPr lang="te-IN" sz="2800" dirty="0"/>
              <a:t>బాధలు యెన్నెన్నో కలిగిన</a:t>
            </a:r>
          </a:p>
          <a:p>
            <a:r>
              <a:rPr lang="te-IN" sz="2800" dirty="0"/>
              <a:t>విశ్వాస నావలో కలవరమే రేగినను</a:t>
            </a:r>
          </a:p>
          <a:p>
            <a:r>
              <a:rPr lang="te-IN" sz="2800" dirty="0"/>
              <a:t>విడువగలనా ఒక నిమిషమైనను - యేసు నా జీవితాంతము || 2 ||</a:t>
            </a:r>
          </a:p>
          <a:p>
            <a:r>
              <a:rPr lang="te-IN" sz="2800" dirty="0"/>
              <a:t>యేసు నా జీవితాంతము || చేయ్యి పట్టుకో  ||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990600"/>
            <a:ext cx="426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endParaRPr lang="en-US" sz="3200" dirty="0" smtClean="0"/>
          </a:p>
          <a:p>
            <a:r>
              <a:rPr lang="en-US" sz="8000" dirty="0" smtClean="0"/>
              <a:t>Cheyi Pattuko, Naa Cheyi Pattuko </a:t>
            </a:r>
          </a:p>
          <a:p>
            <a:r>
              <a:rPr lang="en-US" sz="8000" dirty="0" smtClean="0"/>
              <a:t>Ne Jaaripokunda, Ne Padi pokunda</a:t>
            </a:r>
          </a:p>
          <a:p>
            <a:r>
              <a:rPr lang="en-US" sz="8000" dirty="0" smtClean="0"/>
              <a:t>Yesu naa Cheyi Pattuko (X 2)</a:t>
            </a:r>
            <a:endParaRPr lang="en-US" sz="8000" dirty="0" smtClean="0"/>
          </a:p>
          <a:p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err="1" smtClean="0"/>
              <a:t>Shodhana</a:t>
            </a:r>
            <a:r>
              <a:rPr lang="en-US" sz="8000" dirty="0" smtClean="0"/>
              <a:t> </a:t>
            </a:r>
            <a:r>
              <a:rPr lang="en-US" sz="8000" dirty="0" smtClean="0"/>
              <a:t>baadhalu, Yenneno kaligina</a:t>
            </a:r>
          </a:p>
          <a:p>
            <a:r>
              <a:rPr lang="en-US" sz="8000" dirty="0" smtClean="0"/>
              <a:t>Vishvaasa naavalo, Kalavarame reginanu</a:t>
            </a:r>
          </a:p>
          <a:p>
            <a:r>
              <a:rPr lang="en-US" sz="8000" dirty="0" smtClean="0"/>
              <a:t>Viduva galanaa, Oka nimishamynanu </a:t>
            </a:r>
          </a:p>
          <a:p>
            <a:r>
              <a:rPr lang="en-US" sz="8000" dirty="0" smtClean="0"/>
              <a:t>Yesu naa Jeevithanthamu </a:t>
            </a:r>
            <a:r>
              <a:rPr lang="en-US" sz="8000" dirty="0" smtClean="0"/>
              <a:t> </a:t>
            </a:r>
          </a:p>
          <a:p>
            <a:r>
              <a:rPr lang="en-US" sz="8000" dirty="0" smtClean="0"/>
              <a:t>(</a:t>
            </a:r>
            <a:r>
              <a:rPr lang="en-US" sz="8000" dirty="0" smtClean="0"/>
              <a:t>X 2)</a:t>
            </a:r>
          </a:p>
          <a:p>
            <a:r>
              <a:rPr lang="en-US" sz="8000" dirty="0" smtClean="0"/>
              <a:t>Yesu naa Jeevithanthamu </a:t>
            </a:r>
          </a:p>
          <a:p>
            <a:endParaRPr lang="en-US" sz="5000" dirty="0"/>
          </a:p>
          <a:p>
            <a:r>
              <a:rPr lang="en-US" sz="5000" dirty="0" smtClean="0"/>
              <a:t>| </a:t>
            </a:r>
            <a:r>
              <a:rPr lang="en-US" sz="4211" dirty="0" smtClean="0"/>
              <a:t>Cheyi Pattuko </a:t>
            </a:r>
            <a:r>
              <a:rPr lang="en-US" sz="5000" dirty="0" smtClean="0"/>
              <a:t>|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</TotalTime>
  <Words>223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Cheyyi pattuko (చేయ్యి పట్టుకో) </vt:lpstr>
      <vt:lpstr>Cheyyi pattuko (చేయ్యి పట్టుకో) </vt:lpstr>
    </vt:vector>
  </TitlesOfParts>
  <Company>NMDP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Cheyyi Pattuko (చేయ్యి పట్టుకో)</dc:title>
  <dc:creator>Prithivi Kota</dc:creator>
  <cp:lastModifiedBy>John Mylabathula</cp:lastModifiedBy>
  <cp:revision>13</cp:revision>
  <dcterms:created xsi:type="dcterms:W3CDTF">2015-09-26T14:43:08Z</dcterms:created>
  <dcterms:modified xsi:type="dcterms:W3CDTF">2015-09-26T14:52:29Z</dcterms:modified>
</cp:coreProperties>
</file>