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D016-DBB1-4F99-B8AF-44BD7676C9A3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7733-CAE9-488C-AD55-8144EB0B7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Choodumu Ee Kshaname Kalvarini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te-IN" sz="4000" dirty="0" smtClean="0"/>
              <a:t>చూడుము ఈ క్షణమే </a:t>
            </a:r>
            <a:r>
              <a:rPr lang="te-IN" sz="4000" dirty="0" smtClean="0"/>
              <a:t>కల్వరిని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410200"/>
          </a:xfrm>
        </p:spPr>
        <p:txBody>
          <a:bodyPr>
            <a:normAutofit fontScale="47500" lnSpcReduction="20000"/>
          </a:bodyPr>
          <a:lstStyle/>
          <a:p>
            <a:r>
              <a:rPr lang="te-IN" sz="5100" b="1" dirty="0"/>
              <a:t>చూడుము ఈ క్షణమే కల్వరిని - ప్రేమ ప్రభువు నీకై నిలచుండెను</a:t>
            </a:r>
          </a:p>
          <a:p>
            <a:pPr>
              <a:buNone/>
            </a:pPr>
            <a:r>
              <a:rPr lang="en-US" sz="5100" b="1" dirty="0" smtClean="0"/>
              <a:t>     </a:t>
            </a:r>
            <a:r>
              <a:rPr lang="te-IN" sz="5100" b="1" dirty="0" smtClean="0"/>
              <a:t>గొప్ప </a:t>
            </a:r>
            <a:r>
              <a:rPr lang="te-IN" sz="5100" b="1" dirty="0"/>
              <a:t>రక్షణనివ్వ శ్రీ యేసుడు </a:t>
            </a:r>
          </a:p>
          <a:p>
            <a:pPr>
              <a:buNone/>
            </a:pPr>
            <a:r>
              <a:rPr lang="en-US" sz="5100" b="1" dirty="0" smtClean="0"/>
              <a:t>     </a:t>
            </a:r>
            <a:r>
              <a:rPr lang="te-IN" sz="5100" b="1" dirty="0" smtClean="0"/>
              <a:t>సిలువలో </a:t>
            </a:r>
            <a:r>
              <a:rPr lang="te-IN" sz="5100" b="1" dirty="0"/>
              <a:t>వ్రేలాడు చున్నాడుగా - సిలువలో వ్రేలాడు చున్నాడుగా</a:t>
            </a:r>
          </a:p>
          <a:p>
            <a:pPr>
              <a:buNone/>
            </a:pPr>
            <a:endParaRPr lang="en-US" sz="5100" b="1" dirty="0" smtClean="0"/>
          </a:p>
          <a:p>
            <a:endParaRPr lang="en-US" sz="5100" b="1" dirty="0"/>
          </a:p>
          <a:p>
            <a:r>
              <a:rPr lang="te-IN" sz="5100" b="1" dirty="0" smtClean="0"/>
              <a:t>మానవులెంతో </a:t>
            </a:r>
            <a:r>
              <a:rPr lang="te-IN" sz="5100" b="1" dirty="0"/>
              <a:t>చెడిపోయిరి - మరణించెదమని తలపోయక || 2 ||</a:t>
            </a:r>
          </a:p>
          <a:p>
            <a:pPr>
              <a:buNone/>
            </a:pPr>
            <a:r>
              <a:rPr lang="en-US" sz="5100" b="1" dirty="0" smtClean="0"/>
              <a:t>     </a:t>
            </a:r>
            <a:r>
              <a:rPr lang="te-IN" sz="5100" b="1" dirty="0" smtClean="0"/>
              <a:t>ఎరుగరు </a:t>
            </a:r>
            <a:r>
              <a:rPr lang="te-IN" sz="5100" b="1" dirty="0"/>
              <a:t>మరణము నిక్కమని - నరకమున్నదని వారెరుగరు || 2 || చూడుము ||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choodumu ee kshaname kalvarini - prema prabhuvu neekai nilachundenu</a:t>
            </a:r>
          </a:p>
          <a:p>
            <a:pPr>
              <a:buNone/>
            </a:pPr>
            <a:r>
              <a:rPr lang="en-US" sz="4400" dirty="0" smtClean="0"/>
              <a:t>	goppa rakshananivva sree yesudu </a:t>
            </a:r>
          </a:p>
          <a:p>
            <a:pPr>
              <a:buNone/>
            </a:pPr>
            <a:r>
              <a:rPr lang="en-US" sz="4400" dirty="0" smtClean="0"/>
              <a:t>	siluvalo vrelaadu chunnaadugaa - siluvalo vrelaadu chunnaadugaa</a:t>
            </a:r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/>
              <a:t>maanavulentho chedipoyiri - maranichedamani talapoyaka ||</a:t>
            </a:r>
            <a:r>
              <a:rPr lang="en-US" sz="4400" dirty="0"/>
              <a:t> 2 ||</a:t>
            </a:r>
          </a:p>
          <a:p>
            <a:pPr>
              <a:buNone/>
            </a:pPr>
            <a:r>
              <a:rPr lang="en-US" sz="4400" dirty="0" smtClean="0"/>
              <a:t>     erugaru </a:t>
            </a:r>
            <a:r>
              <a:rPr lang="en-US" sz="4400" dirty="0"/>
              <a:t>maranamu nikkaamani - narakamunnadani vaarerugaru || 2 || choodumu ||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Choodumu Ee Kshaname Kalvarini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te-IN" dirty="0" smtClean="0"/>
              <a:t>చూడుము ఈ క్షణమే కల్వరిని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800600"/>
          </a:xfrm>
        </p:spPr>
        <p:txBody>
          <a:bodyPr>
            <a:normAutofit fontScale="85000" lnSpcReduction="10000"/>
          </a:bodyPr>
          <a:lstStyle/>
          <a:p>
            <a:r>
              <a:rPr lang="te-IN" dirty="0"/>
              <a:t>ఇహమందు నీకు కలవన్నియు - చనిపోవు సమయాన వెంటరావు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te-IN" dirty="0" smtClean="0"/>
              <a:t>చనిపోయినను </a:t>
            </a:r>
            <a:r>
              <a:rPr lang="te-IN" dirty="0"/>
              <a:t>నీవు లేచెదవు - తీర్పున్నదని యెరుగు ఒక దినమున || 2 || చూడుము ||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te-IN" dirty="0" smtClean="0"/>
              <a:t>మనలను </a:t>
            </a:r>
            <a:r>
              <a:rPr lang="te-IN" dirty="0"/>
              <a:t>ధనవంతులుగ చేయను - దరిద్రుడాయెను మన ప్రభువు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te-IN" dirty="0" smtClean="0"/>
              <a:t>రక్తము </a:t>
            </a:r>
            <a:r>
              <a:rPr lang="te-IN" dirty="0"/>
              <a:t>కార్చెను పాపులకై - అంగీకరించుము శ్రీ యేసుని || 2 || చూడుము ||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ihamandu neeku kalavanniyu - chanipovu samayaana ventaraavu</a:t>
            </a:r>
          </a:p>
          <a:p>
            <a:pPr>
              <a:buNone/>
            </a:pPr>
            <a:r>
              <a:rPr lang="en-US" dirty="0" smtClean="0"/>
              <a:t>     chanipoyinanu neevu lechedavu - teerpunnadani yerugu oka dinamuna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|| 2 ||</a:t>
            </a:r>
            <a:r>
              <a:rPr lang="en-US" dirty="0"/>
              <a:t> choodumu || </a:t>
            </a:r>
          </a:p>
          <a:p>
            <a:r>
              <a:rPr lang="en-US" dirty="0"/>
              <a:t>manalanu dhanavantuluga cheyanu - daridrudaayenu mana prabhuvu</a:t>
            </a:r>
          </a:p>
          <a:p>
            <a:pPr>
              <a:buNone/>
            </a:pPr>
            <a:r>
              <a:rPr lang="en-US" dirty="0" smtClean="0"/>
              <a:t>     raktamu </a:t>
            </a:r>
            <a:r>
              <a:rPr lang="en-US" dirty="0"/>
              <a:t>kaarchenu paapulakai - angeekarinchumu sree yesuni || 2 || choodumu ||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/>
              <a:t>Choodumu Ee Kshaname Kalvarini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te-IN" dirty="0" smtClean="0"/>
              <a:t>చూడుము ఈ క్షణమే కల్వరిని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02163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te-IN" sz="3600" dirty="0" smtClean="0"/>
              <a:t>సిలువపై </a:t>
            </a:r>
            <a:r>
              <a:rPr lang="te-IN" sz="3600" dirty="0"/>
              <a:t>చూడుము ఆ ప్రియుని - ఆ ప్రేమకై నీవు యేమిత్తువు</a:t>
            </a:r>
          </a:p>
          <a:p>
            <a:pPr>
              <a:buNone/>
            </a:pPr>
            <a:r>
              <a:rPr lang="en-US" sz="3600" dirty="0" smtClean="0"/>
              <a:t>    </a:t>
            </a:r>
            <a:r>
              <a:rPr lang="te-IN" sz="3600" dirty="0" smtClean="0"/>
              <a:t>అర్పించుకో </a:t>
            </a:r>
            <a:r>
              <a:rPr lang="te-IN" sz="3600" dirty="0"/>
              <a:t>నీదు జీవితము - ఆయన కొరకై జీవించుము </a:t>
            </a:r>
            <a:endParaRPr lang="en-US" sz="3600" dirty="0" smtClean="0"/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te-IN" sz="3600" dirty="0" smtClean="0"/>
              <a:t>|| </a:t>
            </a:r>
            <a:r>
              <a:rPr lang="te-IN" sz="3600" dirty="0"/>
              <a:t>2 || చూడుము || </a:t>
            </a:r>
          </a:p>
          <a:p>
            <a:endParaRPr lang="en-US" sz="4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4100" dirty="0"/>
              <a:t>siluvapai choodumu aa priyuni - aa premakai neevu </a:t>
            </a:r>
            <a:r>
              <a:rPr lang="en-US" sz="4100" dirty="0" smtClean="0"/>
              <a:t>yemittuvu</a:t>
            </a:r>
          </a:p>
          <a:p>
            <a:pPr>
              <a:buNone/>
            </a:pPr>
            <a:r>
              <a:rPr lang="en-US" sz="4100" dirty="0"/>
              <a:t> </a:t>
            </a:r>
            <a:r>
              <a:rPr lang="en-US" sz="4100" dirty="0" smtClean="0"/>
              <a:t>   arpinchuko </a:t>
            </a:r>
            <a:r>
              <a:rPr lang="en-US" sz="4100" dirty="0"/>
              <a:t>needu jeevitamu - aayana korakai jeevinchumu || 2 || choodumu || 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187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Choodumu Ee Kshaname Kalvarini (చూడుము ఈ క్షణమే కల్వరిని)</vt:lpstr>
      <vt:lpstr>Choodumu Ee Kshaname Kalvarini (చూడుము ఈ క్షణమే కల్వరిని)</vt:lpstr>
      <vt:lpstr> Choodumu Ee Kshaname Kalvarini (చూడుము ఈ క్షణమే కల్వరిని)</vt:lpstr>
    </vt:vector>
  </TitlesOfParts>
  <Company>NMDP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Choodumu Ee Kshaname Kalvarini</dc:title>
  <dc:creator>Prithivi Kota</dc:creator>
  <cp:lastModifiedBy>Prithivi Kota</cp:lastModifiedBy>
  <cp:revision>18</cp:revision>
  <dcterms:created xsi:type="dcterms:W3CDTF">2012-03-17T16:36:37Z</dcterms:created>
  <dcterms:modified xsi:type="dcterms:W3CDTF">2012-03-17T18:10:51Z</dcterms:modified>
</cp:coreProperties>
</file>