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0685-7BC9-C94D-A17D-DCFFB5CD969B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4569-8987-8841-9DBD-44F9D6E761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8977104" cy="701269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1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Christu</a:t>
            </a:r>
            <a:r>
              <a:rPr lang="en-US" sz="3600" dirty="0" smtClean="0"/>
              <a:t> </a:t>
            </a:r>
            <a:r>
              <a:rPr lang="en-US" sz="3600" dirty="0" err="1"/>
              <a:t>Puttanu</a:t>
            </a:r>
            <a:r>
              <a:rPr lang="en-US" sz="3600" dirty="0"/>
              <a:t> </a:t>
            </a:r>
            <a:r>
              <a:rPr lang="en-US" sz="3600" dirty="0" err="1"/>
              <a:t>Pashula</a:t>
            </a:r>
            <a:r>
              <a:rPr lang="en-US" sz="3600" dirty="0"/>
              <a:t> </a:t>
            </a:r>
            <a:r>
              <a:rPr lang="en-US" sz="3600" dirty="0" err="1"/>
              <a:t>Pakalo</a:t>
            </a:r>
            <a:r>
              <a:rPr lang="en-US" sz="3600" dirty="0"/>
              <a:t> </a:t>
            </a:r>
            <a:r>
              <a:rPr lang="en-US" sz="3600" dirty="0" err="1"/>
              <a:t>Papamanthayu</a:t>
            </a:r>
            <a:r>
              <a:rPr lang="en-US" sz="3600" dirty="0"/>
              <a:t> </a:t>
            </a:r>
            <a:r>
              <a:rPr lang="en-US" sz="3600" dirty="0" err="1"/>
              <a:t>rupumapanuSarvalokamun</a:t>
            </a:r>
            <a:r>
              <a:rPr lang="en-US" sz="3600" dirty="0"/>
              <a:t> </a:t>
            </a:r>
            <a:r>
              <a:rPr lang="en-US" sz="3600" dirty="0" err="1"/>
              <a:t>vimochimpanu</a:t>
            </a:r>
            <a:r>
              <a:rPr lang="en-US" sz="3600" dirty="0"/>
              <a:t> </a:t>
            </a:r>
            <a:r>
              <a:rPr lang="en-US" sz="3600" dirty="0" err="1"/>
              <a:t>Raraju</a:t>
            </a:r>
            <a:r>
              <a:rPr lang="en-US" sz="3600" dirty="0"/>
              <a:t> </a:t>
            </a:r>
            <a:r>
              <a:rPr lang="en-US" sz="3600" dirty="0" err="1"/>
              <a:t>pudamipi</a:t>
            </a:r>
            <a:r>
              <a:rPr lang="en-US" sz="3600" dirty="0"/>
              <a:t> </a:t>
            </a:r>
            <a:r>
              <a:rPr lang="en-US" sz="3600" dirty="0" err="1"/>
              <a:t>janminchenuSanthoshame</a:t>
            </a:r>
            <a:r>
              <a:rPr lang="en-US" sz="3600" dirty="0"/>
              <a:t> </a:t>
            </a:r>
            <a:r>
              <a:rPr lang="en-US" sz="3600" dirty="0" err="1"/>
              <a:t>samadhaname</a:t>
            </a:r>
            <a:r>
              <a:rPr lang="en-US" sz="3600" dirty="0"/>
              <a:t> </a:t>
            </a:r>
            <a:r>
              <a:rPr lang="en-US" sz="3600" dirty="0" err="1"/>
              <a:t>anandhame</a:t>
            </a:r>
            <a:r>
              <a:rPr lang="en-US" sz="3600" dirty="0"/>
              <a:t> </a:t>
            </a:r>
            <a:r>
              <a:rPr lang="en-US" sz="3600" dirty="0" err="1"/>
              <a:t>paraanandhame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– 2 - </a:t>
            </a:r>
          </a:p>
          <a:p>
            <a:endParaRPr lang="en-US" sz="3600" dirty="0"/>
          </a:p>
          <a:p>
            <a:r>
              <a:rPr lang="en-US" sz="3600" dirty="0" err="1" smtClean="0"/>
              <a:t>Gollalochi</a:t>
            </a:r>
            <a:r>
              <a:rPr lang="en-US" sz="3600" dirty="0" smtClean="0"/>
              <a:t> </a:t>
            </a:r>
            <a:r>
              <a:rPr lang="en-US" sz="3600" dirty="0"/>
              <a:t> </a:t>
            </a:r>
            <a:r>
              <a:rPr lang="en-US" sz="3600" dirty="0" err="1"/>
              <a:t>Gnanulochi</a:t>
            </a:r>
            <a:r>
              <a:rPr lang="en-US" sz="3600" dirty="0"/>
              <a:t> </a:t>
            </a:r>
            <a:r>
              <a:rPr lang="en-US" sz="3600" dirty="0" err="1"/>
              <a:t>yesunichuchi</a:t>
            </a:r>
            <a:r>
              <a:rPr lang="en-US" sz="3600" dirty="0"/>
              <a:t>  </a:t>
            </a:r>
            <a:r>
              <a:rPr lang="en-US" sz="3600" dirty="0" err="1"/>
              <a:t>kanukalichi</a:t>
            </a:r>
            <a:r>
              <a:rPr lang="en-US" sz="3600" dirty="0"/>
              <a:t> </a:t>
            </a:r>
            <a:r>
              <a:rPr lang="en-US" sz="3600" dirty="0" err="1"/>
              <a:t>patalupadi</a:t>
            </a:r>
            <a:r>
              <a:rPr lang="en-US" sz="3600" dirty="0"/>
              <a:t> </a:t>
            </a:r>
            <a:r>
              <a:rPr lang="en-US" sz="3600" dirty="0" err="1"/>
              <a:t>natyamulali</a:t>
            </a:r>
            <a:r>
              <a:rPr lang="en-US" sz="3600" dirty="0"/>
              <a:t> </a:t>
            </a:r>
            <a:r>
              <a:rPr lang="en-US" sz="3600" dirty="0" err="1"/>
              <a:t>paravasinchiriSanthoshame</a:t>
            </a:r>
            <a:r>
              <a:rPr lang="en-US" sz="3600" dirty="0"/>
              <a:t> </a:t>
            </a:r>
            <a:r>
              <a:rPr lang="en-US" sz="3600" dirty="0" err="1"/>
              <a:t>samadhaname</a:t>
            </a:r>
            <a:r>
              <a:rPr lang="en-US" sz="3600" dirty="0"/>
              <a:t> </a:t>
            </a:r>
            <a:r>
              <a:rPr lang="en-US" sz="3600" dirty="0" err="1"/>
              <a:t>anandhame</a:t>
            </a:r>
            <a:r>
              <a:rPr lang="en-US" sz="3600" dirty="0"/>
              <a:t> </a:t>
            </a:r>
            <a:r>
              <a:rPr lang="en-US" sz="3600" dirty="0" err="1"/>
              <a:t>paraanandhame</a:t>
            </a:r>
            <a:r>
              <a:rPr lang="en-US" sz="3600" dirty="0"/>
              <a:t> – 2</a:t>
            </a:r>
            <a:r>
              <a:rPr lang="en-US" sz="3600" dirty="0" smtClean="0"/>
              <a:t> -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9144000" cy="68579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</a:t>
            </a:r>
          </a:p>
          <a:p>
            <a:r>
              <a:rPr lang="en-US" sz="3600" dirty="0" err="1"/>
              <a:t>Paraloka</a:t>
            </a:r>
            <a:r>
              <a:rPr lang="en-US" sz="3600" dirty="0"/>
              <a:t> </a:t>
            </a:r>
            <a:r>
              <a:rPr lang="en-US" sz="3600" dirty="0" err="1"/>
              <a:t>dhuthali</a:t>
            </a:r>
            <a:r>
              <a:rPr lang="en-US" sz="3600" dirty="0"/>
              <a:t> </a:t>
            </a:r>
            <a:r>
              <a:rPr lang="en-US" sz="3600" dirty="0" err="1"/>
              <a:t>paatapadaga</a:t>
            </a:r>
            <a:r>
              <a:rPr lang="en-US" sz="3600" dirty="0"/>
              <a:t> </a:t>
            </a:r>
            <a:r>
              <a:rPr lang="en-US" sz="3600" dirty="0" err="1"/>
              <a:t>pamarula</a:t>
            </a:r>
            <a:r>
              <a:rPr lang="en-US" sz="3600" dirty="0"/>
              <a:t> </a:t>
            </a:r>
            <a:r>
              <a:rPr lang="en-US" sz="3600" dirty="0" err="1"/>
              <a:t>hrudayalu</a:t>
            </a:r>
            <a:r>
              <a:rPr lang="en-US" sz="3600" dirty="0"/>
              <a:t> </a:t>
            </a:r>
            <a:r>
              <a:rPr lang="en-US" sz="3600" dirty="0" err="1"/>
              <a:t>paravasimpaga</a:t>
            </a:r>
            <a:r>
              <a:rPr lang="en-US" sz="3600" dirty="0"/>
              <a:t> – </a:t>
            </a:r>
            <a:r>
              <a:rPr lang="en-US" sz="3600" dirty="0" smtClean="0"/>
              <a:t>2-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Agnanamu</a:t>
            </a:r>
            <a:r>
              <a:rPr lang="en-US" sz="3600" dirty="0" smtClean="0"/>
              <a:t> </a:t>
            </a:r>
            <a:r>
              <a:rPr lang="en-US" sz="3600" dirty="0" err="1"/>
              <a:t>adhrushyamenu</a:t>
            </a:r>
            <a:r>
              <a:rPr lang="en-US" sz="3600" dirty="0"/>
              <a:t> </a:t>
            </a:r>
            <a:r>
              <a:rPr lang="en-US" sz="3600" dirty="0" err="1"/>
              <a:t>andhakara</a:t>
            </a:r>
            <a:r>
              <a:rPr lang="en-US" sz="3600" dirty="0"/>
              <a:t> </a:t>
            </a:r>
            <a:r>
              <a:rPr lang="en-US" sz="3600" dirty="0" err="1"/>
              <a:t>bhandakamulu</a:t>
            </a:r>
            <a:r>
              <a:rPr lang="en-US" sz="3600" dirty="0"/>
              <a:t> </a:t>
            </a:r>
            <a:r>
              <a:rPr lang="en-US" sz="3600" dirty="0" err="1"/>
              <a:t>tholagipoyenu</a:t>
            </a:r>
            <a:r>
              <a:rPr lang="en-US" sz="3600" dirty="0"/>
              <a:t> – 2 </a:t>
            </a:r>
            <a:r>
              <a:rPr lang="en-US" sz="3600" dirty="0" smtClean="0"/>
              <a:t> 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Gollalochi</a:t>
            </a:r>
            <a:r>
              <a:rPr lang="en-US" sz="3600" dirty="0" smtClean="0"/>
              <a:t> </a:t>
            </a:r>
            <a:r>
              <a:rPr lang="en-US" sz="3600" dirty="0"/>
              <a:t> </a:t>
            </a:r>
            <a:r>
              <a:rPr lang="en-US" sz="3600" dirty="0" err="1"/>
              <a:t>Gnanulochi</a:t>
            </a:r>
            <a:r>
              <a:rPr lang="en-US" sz="3600" dirty="0"/>
              <a:t> </a:t>
            </a:r>
            <a:r>
              <a:rPr lang="en-US" sz="3600" dirty="0" err="1"/>
              <a:t>yesunichuchi</a:t>
            </a:r>
            <a:r>
              <a:rPr lang="en-US" sz="3600" dirty="0"/>
              <a:t>  </a:t>
            </a:r>
            <a:r>
              <a:rPr lang="en-US" sz="3600" dirty="0" err="1"/>
              <a:t>kanukalichi</a:t>
            </a:r>
            <a:r>
              <a:rPr lang="en-US" sz="3600" dirty="0"/>
              <a:t> </a:t>
            </a:r>
            <a:r>
              <a:rPr lang="en-US" sz="3600" dirty="0" err="1"/>
              <a:t>patalupadi</a:t>
            </a:r>
            <a:r>
              <a:rPr lang="en-US" sz="3600" dirty="0"/>
              <a:t> </a:t>
            </a:r>
            <a:r>
              <a:rPr lang="en-US" sz="3600" dirty="0" err="1"/>
              <a:t>natyamulali</a:t>
            </a:r>
            <a:r>
              <a:rPr lang="en-US" sz="3600" dirty="0"/>
              <a:t> </a:t>
            </a:r>
            <a:r>
              <a:rPr lang="en-US" sz="3600" dirty="0" err="1"/>
              <a:t>paravasinchiriSanthoshame</a:t>
            </a:r>
            <a:r>
              <a:rPr lang="en-US" sz="3600" dirty="0"/>
              <a:t> </a:t>
            </a:r>
            <a:r>
              <a:rPr lang="en-US" sz="3600" dirty="0" err="1"/>
              <a:t>samadhaname</a:t>
            </a:r>
            <a:r>
              <a:rPr lang="en-US" sz="3600" dirty="0"/>
              <a:t> </a:t>
            </a:r>
            <a:r>
              <a:rPr lang="en-US" sz="3600" dirty="0" err="1"/>
              <a:t>anandhame</a:t>
            </a:r>
            <a:r>
              <a:rPr lang="en-US" sz="3600" dirty="0"/>
              <a:t> </a:t>
            </a:r>
            <a:r>
              <a:rPr lang="en-US" sz="3600" dirty="0" err="1"/>
              <a:t>paraanandhame</a:t>
            </a:r>
            <a:r>
              <a:rPr lang="en-US" sz="3600" dirty="0"/>
              <a:t> – 2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3999" cy="68579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</a:t>
            </a:r>
          </a:p>
          <a:p>
            <a:r>
              <a:rPr lang="en-US" sz="3600" dirty="0" err="1"/>
              <a:t>Karunagala</a:t>
            </a:r>
            <a:r>
              <a:rPr lang="en-US" sz="3600" dirty="0"/>
              <a:t> </a:t>
            </a:r>
            <a:r>
              <a:rPr lang="en-US" sz="3600" dirty="0" err="1"/>
              <a:t>rakshakudu</a:t>
            </a:r>
            <a:r>
              <a:rPr lang="en-US" sz="3600" dirty="0"/>
              <a:t> </a:t>
            </a:r>
            <a:r>
              <a:rPr lang="en-US" sz="3600" dirty="0" err="1"/>
              <a:t>dharakegenu</a:t>
            </a:r>
            <a:r>
              <a:rPr lang="en-US" sz="3600" dirty="0"/>
              <a:t> </a:t>
            </a:r>
            <a:r>
              <a:rPr lang="en-US" sz="3600" dirty="0" err="1"/>
              <a:t>paramunu</a:t>
            </a:r>
            <a:r>
              <a:rPr lang="en-US" sz="3600" dirty="0"/>
              <a:t> </a:t>
            </a:r>
            <a:r>
              <a:rPr lang="en-US" sz="3600" dirty="0" err="1"/>
              <a:t>veedi</a:t>
            </a:r>
            <a:r>
              <a:rPr lang="en-US" sz="3600" dirty="0"/>
              <a:t> </a:t>
            </a:r>
            <a:r>
              <a:rPr lang="en-US" sz="3600" dirty="0" err="1"/>
              <a:t>kadu</a:t>
            </a:r>
            <a:r>
              <a:rPr lang="en-US" sz="3600" dirty="0"/>
              <a:t> </a:t>
            </a:r>
            <a:r>
              <a:rPr lang="en-US" sz="3600" dirty="0" err="1"/>
              <a:t>dheenudayenu</a:t>
            </a:r>
            <a:r>
              <a:rPr lang="en-US" sz="3600" dirty="0" smtClean="0"/>
              <a:t> – 2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Varamulunosaga</a:t>
            </a:r>
            <a:r>
              <a:rPr lang="en-US" sz="3600" dirty="0" smtClean="0"/>
              <a:t> </a:t>
            </a:r>
            <a:r>
              <a:rPr lang="en-US" sz="3600" dirty="0" err="1"/>
              <a:t>parama</a:t>
            </a:r>
            <a:r>
              <a:rPr lang="en-US" sz="3600" dirty="0"/>
              <a:t> </a:t>
            </a:r>
            <a:r>
              <a:rPr lang="en-US" sz="3600" dirty="0" err="1"/>
              <a:t>thandri</a:t>
            </a:r>
            <a:r>
              <a:rPr lang="en-US" sz="3600" dirty="0"/>
              <a:t> </a:t>
            </a:r>
            <a:r>
              <a:rPr lang="en-US" sz="3600" dirty="0" err="1"/>
              <a:t>thanayuni</a:t>
            </a:r>
            <a:r>
              <a:rPr lang="en-US" sz="3600" dirty="0"/>
              <a:t> </a:t>
            </a:r>
            <a:r>
              <a:rPr lang="en-US" sz="3600" dirty="0" err="1"/>
              <a:t>mankosagenu</a:t>
            </a:r>
            <a:r>
              <a:rPr lang="en-US" sz="3600" dirty="0"/>
              <a:t> </a:t>
            </a:r>
            <a:r>
              <a:rPr lang="en-US" sz="3600" dirty="0" err="1"/>
              <a:t>rakshakuni</a:t>
            </a:r>
            <a:r>
              <a:rPr lang="en-US" sz="3600" dirty="0"/>
              <a:t> ye </a:t>
            </a:r>
            <a:r>
              <a:rPr lang="en-US" sz="3600" dirty="0" err="1"/>
              <a:t>shubhavela</a:t>
            </a:r>
            <a:r>
              <a:rPr lang="en-US" sz="3600" dirty="0"/>
              <a:t> – 2</a:t>
            </a:r>
            <a:r>
              <a:rPr lang="en-US" sz="3600" dirty="0" smtClean="0"/>
              <a:t> </a:t>
            </a:r>
          </a:p>
          <a:p>
            <a:endParaRPr lang="en-US" sz="3600" dirty="0"/>
          </a:p>
          <a:p>
            <a:r>
              <a:rPr lang="en-US" sz="3600" dirty="0" err="1" smtClean="0"/>
              <a:t>Gollalochi</a:t>
            </a:r>
            <a:r>
              <a:rPr lang="en-US" sz="3600" dirty="0" smtClean="0"/>
              <a:t> </a:t>
            </a:r>
            <a:r>
              <a:rPr lang="en-US" sz="3600" dirty="0"/>
              <a:t> </a:t>
            </a:r>
            <a:r>
              <a:rPr lang="en-US" sz="3600" dirty="0" err="1"/>
              <a:t>Gnanulochi</a:t>
            </a:r>
            <a:r>
              <a:rPr lang="en-US" sz="3600" dirty="0"/>
              <a:t> </a:t>
            </a:r>
            <a:r>
              <a:rPr lang="en-US" sz="3600" dirty="0" err="1"/>
              <a:t>yesunichuchi</a:t>
            </a:r>
            <a:r>
              <a:rPr lang="en-US" sz="3600" dirty="0"/>
              <a:t>  </a:t>
            </a:r>
            <a:r>
              <a:rPr lang="en-US" sz="3600" dirty="0" err="1"/>
              <a:t>kanukalichi</a:t>
            </a:r>
            <a:r>
              <a:rPr lang="en-US" sz="3600" dirty="0"/>
              <a:t> </a:t>
            </a:r>
            <a:r>
              <a:rPr lang="en-US" sz="3600" dirty="0" err="1"/>
              <a:t>patalupadi</a:t>
            </a:r>
            <a:r>
              <a:rPr lang="en-US" sz="3600" dirty="0"/>
              <a:t> </a:t>
            </a:r>
            <a:r>
              <a:rPr lang="en-US" sz="3600" dirty="0" err="1"/>
              <a:t>natyamulali</a:t>
            </a:r>
            <a:r>
              <a:rPr lang="en-US" sz="3600" dirty="0"/>
              <a:t> </a:t>
            </a:r>
            <a:r>
              <a:rPr lang="en-US" sz="3600" dirty="0" err="1"/>
              <a:t>paravasinchiriSanthoshame</a:t>
            </a:r>
            <a:r>
              <a:rPr lang="en-US" sz="3600" dirty="0"/>
              <a:t> </a:t>
            </a:r>
            <a:r>
              <a:rPr lang="en-US" sz="3600" dirty="0" err="1"/>
              <a:t>samadhaname</a:t>
            </a:r>
            <a:r>
              <a:rPr lang="en-US" sz="3600" dirty="0"/>
              <a:t> </a:t>
            </a:r>
            <a:r>
              <a:rPr lang="en-US" sz="3600" dirty="0" err="1"/>
              <a:t>anandhame</a:t>
            </a:r>
            <a:r>
              <a:rPr lang="en-US" sz="3600" dirty="0"/>
              <a:t> </a:t>
            </a:r>
            <a:r>
              <a:rPr lang="en-US" sz="3600" dirty="0" err="1"/>
              <a:t>paraanandhame</a:t>
            </a:r>
            <a:r>
              <a:rPr lang="en-US" sz="3600" dirty="0"/>
              <a:t> – 2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3999" cy="685799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4</a:t>
            </a:r>
            <a:endParaRPr lang="en-US" sz="3600" dirty="0" smtClean="0"/>
          </a:p>
          <a:p>
            <a:r>
              <a:rPr lang="en-US" sz="3600" dirty="0" err="1" smtClean="0"/>
              <a:t>Christu</a:t>
            </a:r>
            <a:r>
              <a:rPr lang="en-US" sz="3600" dirty="0" smtClean="0"/>
              <a:t> </a:t>
            </a:r>
            <a:r>
              <a:rPr lang="en-US" sz="3600" dirty="0" err="1"/>
              <a:t>Puttanu</a:t>
            </a:r>
            <a:r>
              <a:rPr lang="en-US" sz="3600" dirty="0"/>
              <a:t> </a:t>
            </a:r>
            <a:r>
              <a:rPr lang="en-US" sz="3600" dirty="0" err="1"/>
              <a:t>Pashula</a:t>
            </a:r>
            <a:r>
              <a:rPr lang="en-US" sz="3600" dirty="0"/>
              <a:t> </a:t>
            </a:r>
            <a:r>
              <a:rPr lang="en-US" sz="3600" dirty="0" err="1"/>
              <a:t>Pakalo</a:t>
            </a:r>
            <a:r>
              <a:rPr lang="en-US" sz="3600" dirty="0"/>
              <a:t> </a:t>
            </a:r>
            <a:r>
              <a:rPr lang="en-US" sz="3600" dirty="0" err="1"/>
              <a:t>Papamanthayu</a:t>
            </a:r>
            <a:r>
              <a:rPr lang="en-US" sz="3600" dirty="0" smtClean="0"/>
              <a:t>    </a:t>
            </a:r>
            <a:r>
              <a:rPr lang="en-US" sz="3600" dirty="0" err="1" smtClean="0"/>
              <a:t>rupumapanu</a:t>
            </a:r>
            <a:r>
              <a:rPr lang="en-US" sz="3600" dirty="0" smtClean="0"/>
              <a:t> </a:t>
            </a:r>
            <a:r>
              <a:rPr lang="en-US" sz="3600" dirty="0" err="1" smtClean="0"/>
              <a:t>Sarvalokamun</a:t>
            </a:r>
            <a:r>
              <a:rPr lang="en-US" sz="3600" dirty="0" smtClean="0"/>
              <a:t> </a:t>
            </a:r>
            <a:r>
              <a:rPr lang="en-US" sz="3600" dirty="0" err="1"/>
              <a:t>vimochimpanu</a:t>
            </a:r>
            <a:r>
              <a:rPr lang="en-US" sz="3600" dirty="0"/>
              <a:t> </a:t>
            </a:r>
            <a:r>
              <a:rPr lang="en-US" sz="3600" dirty="0" err="1"/>
              <a:t>Raraju</a:t>
            </a:r>
            <a:r>
              <a:rPr lang="en-US" sz="3600" dirty="0"/>
              <a:t> </a:t>
            </a:r>
            <a:r>
              <a:rPr lang="en-US" sz="3600" dirty="0" err="1"/>
              <a:t>pudamipi</a:t>
            </a:r>
            <a:r>
              <a:rPr lang="en-US" sz="3600" dirty="0"/>
              <a:t> </a:t>
            </a:r>
            <a:r>
              <a:rPr lang="en-US" sz="3600" dirty="0" err="1"/>
              <a:t>janminchenuSanthoshame</a:t>
            </a:r>
            <a:r>
              <a:rPr lang="en-US" sz="3600" dirty="0"/>
              <a:t> </a:t>
            </a:r>
            <a:r>
              <a:rPr lang="en-US" sz="3600" dirty="0" err="1"/>
              <a:t>samadhaname</a:t>
            </a:r>
            <a:r>
              <a:rPr lang="en-US" sz="3600" dirty="0"/>
              <a:t> </a:t>
            </a:r>
            <a:r>
              <a:rPr lang="en-US" sz="3600" dirty="0" err="1" smtClean="0"/>
              <a:t>anandhame</a:t>
            </a:r>
            <a:r>
              <a:rPr lang="en-US" sz="3600" dirty="0" smtClean="0"/>
              <a:t> </a:t>
            </a:r>
            <a:r>
              <a:rPr lang="en-US" sz="3600" dirty="0" err="1" smtClean="0"/>
              <a:t>paraanandhame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– </a:t>
            </a:r>
            <a:r>
              <a:rPr lang="en-US" sz="3600" dirty="0"/>
              <a:t>2</a:t>
            </a:r>
            <a:r>
              <a:rPr lang="en-US" sz="3600" dirty="0" smtClean="0"/>
              <a:t> </a:t>
            </a:r>
          </a:p>
          <a:p>
            <a:r>
              <a:rPr lang="en-US" sz="3600" dirty="0" err="1" smtClean="0"/>
              <a:t>Gollalochi</a:t>
            </a:r>
            <a:r>
              <a:rPr lang="en-US" sz="3600" dirty="0" smtClean="0"/>
              <a:t> </a:t>
            </a:r>
            <a:r>
              <a:rPr lang="en-US" sz="3600" dirty="0"/>
              <a:t> </a:t>
            </a:r>
            <a:r>
              <a:rPr lang="en-US" sz="3600" dirty="0" err="1"/>
              <a:t>Gnanulochi</a:t>
            </a:r>
            <a:r>
              <a:rPr lang="en-US" sz="3600" dirty="0"/>
              <a:t> </a:t>
            </a:r>
            <a:r>
              <a:rPr lang="en-US" sz="3600" dirty="0" err="1"/>
              <a:t>yesunichuchi</a:t>
            </a:r>
            <a:r>
              <a:rPr lang="en-US" sz="3600" dirty="0"/>
              <a:t>  </a:t>
            </a:r>
            <a:r>
              <a:rPr lang="en-US" sz="3600" dirty="0" err="1"/>
              <a:t>kanukalichi</a:t>
            </a:r>
            <a:r>
              <a:rPr lang="en-US" sz="3600" dirty="0"/>
              <a:t> </a:t>
            </a:r>
            <a:r>
              <a:rPr lang="en-US" sz="3600" dirty="0" err="1"/>
              <a:t>patalupadi</a:t>
            </a:r>
            <a:r>
              <a:rPr lang="en-US" sz="3600" dirty="0"/>
              <a:t> </a:t>
            </a:r>
            <a:r>
              <a:rPr lang="en-US" sz="3600" dirty="0" err="1"/>
              <a:t>natyamulali</a:t>
            </a:r>
            <a:r>
              <a:rPr lang="en-US" sz="3600" dirty="0"/>
              <a:t> </a:t>
            </a:r>
            <a:r>
              <a:rPr lang="en-US" sz="3600" dirty="0" err="1"/>
              <a:t>paravasinchiriSanthoshame</a:t>
            </a:r>
            <a:r>
              <a:rPr lang="en-US" sz="3600" dirty="0"/>
              <a:t> </a:t>
            </a:r>
            <a:r>
              <a:rPr lang="en-US" sz="3600" dirty="0" err="1"/>
              <a:t>samadhaname</a:t>
            </a:r>
            <a:r>
              <a:rPr lang="en-US" sz="3600" dirty="0"/>
              <a:t> </a:t>
            </a:r>
            <a:r>
              <a:rPr lang="en-US" sz="3600" dirty="0" err="1"/>
              <a:t>anandhame</a:t>
            </a:r>
            <a:r>
              <a:rPr lang="en-US" sz="3600" dirty="0"/>
              <a:t> </a:t>
            </a:r>
            <a:r>
              <a:rPr lang="en-US" sz="3600" dirty="0" err="1"/>
              <a:t>paraanandhame</a:t>
            </a:r>
            <a:r>
              <a:rPr lang="en-US" sz="3600" dirty="0"/>
              <a:t> – 2</a:t>
            </a:r>
            <a:r>
              <a:rPr lang="en-US" sz="3600" dirty="0" smtClean="0"/>
              <a:t> 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Santhoshame</a:t>
            </a:r>
            <a:r>
              <a:rPr lang="en-US" sz="3600" dirty="0" smtClean="0"/>
              <a:t> </a:t>
            </a:r>
            <a:r>
              <a:rPr lang="en-US" sz="3600" dirty="0" err="1"/>
              <a:t>samadhaname</a:t>
            </a:r>
            <a:r>
              <a:rPr lang="en-US" sz="3600" dirty="0"/>
              <a:t> </a:t>
            </a:r>
            <a:r>
              <a:rPr lang="en-US" sz="3600" dirty="0" err="1"/>
              <a:t>anandhame</a:t>
            </a:r>
            <a:r>
              <a:rPr lang="en-US" sz="3600" dirty="0"/>
              <a:t> </a:t>
            </a:r>
            <a:r>
              <a:rPr lang="en-US" sz="3600" dirty="0" err="1"/>
              <a:t>paraanandhame</a:t>
            </a:r>
            <a:r>
              <a:rPr lang="en-US" sz="3600" dirty="0"/>
              <a:t> – 2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Isaac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Mylabathula</dc:creator>
  <cp:lastModifiedBy>John Mylabathula</cp:lastModifiedBy>
  <cp:revision>2</cp:revision>
  <dcterms:created xsi:type="dcterms:W3CDTF">2015-10-02T20:19:10Z</dcterms:created>
  <dcterms:modified xsi:type="dcterms:W3CDTF">2015-10-02T20:27:48Z</dcterms:modified>
</cp:coreProperties>
</file>