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84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34555" autoAdjust="0"/>
    <p:restoredTop sz="94629" autoAdjust="0"/>
  </p:normalViewPr>
  <p:slideViewPr>
    <p:cSldViewPr>
      <p:cViewPr varScale="1">
        <p:scale>
          <a:sx n="105" d="100"/>
          <a:sy n="105" d="100"/>
        </p:scale>
        <p:origin x="-3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దేవా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నీ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ఆవరణం</a:t>
            </a:r>
            <a:r>
              <a:rPr lang="en-US" sz="3200" dirty="0" smtClean="0">
                <a:solidFill>
                  <a:schemeClr val="bg1"/>
                </a:solidFill>
              </a:rPr>
              <a:t> – </a:t>
            </a:r>
            <a:r>
              <a:rPr lang="en-US" sz="3200" dirty="0" err="1" smtClean="0">
                <a:solidFill>
                  <a:schemeClr val="bg1"/>
                </a:solidFill>
              </a:rPr>
              <a:t>Deva</a:t>
            </a:r>
            <a:r>
              <a:rPr lang="en-US" sz="3200" dirty="0" smtClean="0">
                <a:solidFill>
                  <a:schemeClr val="bg1"/>
                </a:solidFill>
              </a:rPr>
              <a:t> nee </a:t>
            </a:r>
            <a:r>
              <a:rPr lang="en-US" sz="3200" dirty="0" err="1" smtClean="0">
                <a:solidFill>
                  <a:schemeClr val="bg1"/>
                </a:solidFill>
              </a:rPr>
              <a:t>avaranam</a:t>
            </a:r>
            <a:r>
              <a:rPr lang="en-US" sz="320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 err="1" smtClean="0">
                <a:solidFill>
                  <a:schemeClr val="bg1"/>
                </a:solidFill>
              </a:rPr>
              <a:t>దేవా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నీ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ఆవరణం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మా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కెంతో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శ్రేయస్కరం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ఒక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ఘడియ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ఇచ్చట</a:t>
            </a:r>
            <a:r>
              <a:rPr lang="en-US" sz="3000" dirty="0" smtClean="0">
                <a:solidFill>
                  <a:schemeClr val="bg1"/>
                </a:solidFill>
              </a:rPr>
              <a:t>- </a:t>
            </a:r>
            <a:r>
              <a:rPr lang="en-US" sz="3000" dirty="0" err="1" smtClean="0">
                <a:solidFill>
                  <a:schemeClr val="bg1"/>
                </a:solidFill>
              </a:rPr>
              <a:t>గడుపుట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మేలు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దినముల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కంటెను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1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అద్భుత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కార్యములు</a:t>
            </a:r>
            <a:r>
              <a:rPr lang="en-US" sz="3000" dirty="0" smtClean="0">
                <a:solidFill>
                  <a:schemeClr val="bg1"/>
                </a:solidFill>
              </a:rPr>
              <a:t> 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...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...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...</a:t>
            </a:r>
            <a:r>
              <a:rPr lang="en-US" sz="3000" dirty="0" err="1" smtClean="0">
                <a:solidFill>
                  <a:schemeClr val="bg1"/>
                </a:solidFill>
              </a:rPr>
              <a:t>జరిగించు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దేవుడవు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...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...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...   </a:t>
            </a:r>
            <a:r>
              <a:rPr lang="en-US" sz="3000" dirty="0" err="1" smtClean="0">
                <a:solidFill>
                  <a:schemeClr val="bg1"/>
                </a:solidFill>
              </a:rPr>
              <a:t>అనవరతము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నీ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మహిమను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పొగడ</a:t>
            </a:r>
            <a:r>
              <a:rPr lang="en-US" sz="3000" dirty="0" smtClean="0">
                <a:solidFill>
                  <a:schemeClr val="bg1"/>
                </a:solidFill>
              </a:rPr>
              <a:t> -</a:t>
            </a:r>
            <a:r>
              <a:rPr lang="en-US" sz="3000" dirty="0" err="1" smtClean="0">
                <a:solidFill>
                  <a:schemeClr val="bg1"/>
                </a:solidFill>
              </a:rPr>
              <a:t>మము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నీలో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నిలుపుమయా</a:t>
            </a:r>
            <a:r>
              <a:rPr lang="en-US" sz="3000" dirty="0" smtClean="0">
                <a:solidFill>
                  <a:schemeClr val="bg1"/>
                </a:solidFill>
              </a:rPr>
              <a:t>    </a:t>
            </a:r>
            <a:r>
              <a:rPr lang="en-US" sz="3000" dirty="0" err="1" smtClean="0">
                <a:solidFill>
                  <a:schemeClr val="bg1"/>
                </a:solidFill>
              </a:rPr>
              <a:t>ఆత్మతో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సత్యముతో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ఆరాధించగా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మనసుతో</a:t>
            </a:r>
            <a:r>
              <a:rPr lang="en-US" sz="3000" dirty="0" smtClean="0">
                <a:solidFill>
                  <a:schemeClr val="bg1"/>
                </a:solidFill>
              </a:rPr>
              <a:t>    </a:t>
            </a:r>
            <a:r>
              <a:rPr lang="en-US" sz="3000" dirty="0" err="1" smtClean="0">
                <a:solidFill>
                  <a:schemeClr val="bg1"/>
                </a:solidFill>
              </a:rPr>
              <a:t>ఆల్ఫా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ఓమెగయు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ఆత్మ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రూపుడవు</a:t>
            </a:r>
            <a:r>
              <a:rPr lang="en-US" sz="3000" dirty="0" smtClean="0">
                <a:solidFill>
                  <a:schemeClr val="bg1"/>
                </a:solidFill>
              </a:rPr>
              <a:t> - </a:t>
            </a:r>
            <a:r>
              <a:rPr lang="en-US" sz="3000" dirty="0" err="1" smtClean="0">
                <a:solidFill>
                  <a:schemeClr val="bg1"/>
                </a:solidFill>
              </a:rPr>
              <a:t>ఆనందించేం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నీ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గుడిలో</a:t>
            </a:r>
            <a:r>
              <a:rPr lang="en-US" sz="3000" dirty="0" smtClean="0">
                <a:solidFill>
                  <a:schemeClr val="bg1"/>
                </a:solidFill>
              </a:rPr>
              <a:t>          ॥దేవా|</a:t>
            </a:r>
            <a:r>
              <a:rPr lang="en-US" sz="3000" dirty="0" smtClean="0">
                <a:solidFill>
                  <a:schemeClr val="bg1"/>
                </a:solidFill>
              </a:rPr>
              <a:t>|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990600"/>
            <a:ext cx="4114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65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దేవా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నీ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ఆవరణం</a:t>
            </a:r>
            <a:r>
              <a:rPr lang="en-US" sz="3200" dirty="0" smtClean="0">
                <a:solidFill>
                  <a:schemeClr val="bg1"/>
                </a:solidFill>
              </a:rPr>
              <a:t> – </a:t>
            </a:r>
            <a:r>
              <a:rPr lang="en-US" sz="3200" dirty="0" err="1" smtClean="0">
                <a:solidFill>
                  <a:schemeClr val="bg1"/>
                </a:solidFill>
              </a:rPr>
              <a:t>Deva</a:t>
            </a:r>
            <a:r>
              <a:rPr lang="en-US" sz="3200" dirty="0" smtClean="0">
                <a:solidFill>
                  <a:schemeClr val="bg1"/>
                </a:solidFill>
              </a:rPr>
              <a:t> nee </a:t>
            </a:r>
            <a:r>
              <a:rPr lang="en-US" sz="3200" dirty="0" err="1" smtClean="0">
                <a:solidFill>
                  <a:schemeClr val="bg1"/>
                </a:solidFill>
              </a:rPr>
              <a:t>avaranam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అత్యంత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పరిశుద్దమౌ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 </a:t>
            </a:r>
            <a:r>
              <a:rPr lang="en-US" sz="3000" dirty="0" err="1" smtClean="0">
                <a:solidFill>
                  <a:schemeClr val="bg1"/>
                </a:solidFill>
              </a:rPr>
              <a:t>నీదు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గుడారమునా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    </a:t>
            </a:r>
            <a:r>
              <a:rPr lang="en-US" sz="3000" dirty="0" err="1" smtClean="0">
                <a:solidFill>
                  <a:schemeClr val="bg1"/>
                </a:solidFill>
              </a:rPr>
              <a:t>నివసించుటకు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యోగ్యత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నొసగి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మమ్ము</a:t>
            </a:r>
            <a:r>
              <a:rPr lang="en-US" sz="3000" dirty="0" smtClean="0">
                <a:solidFill>
                  <a:schemeClr val="bg1"/>
                </a:solidFill>
              </a:rPr>
              <a:t> - </a:t>
            </a:r>
            <a:r>
              <a:rPr lang="en-US" sz="3000" dirty="0" err="1" smtClean="0">
                <a:solidFill>
                  <a:schemeClr val="bg1"/>
                </a:solidFill>
              </a:rPr>
              <a:t>హెచ్చించితివి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నీ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దయన్</a:t>
            </a:r>
            <a:r>
              <a:rPr lang="en-US" sz="3000" dirty="0" smtClean="0">
                <a:solidFill>
                  <a:schemeClr val="bg1"/>
                </a:solidFill>
              </a:rPr>
              <a:t>     </a:t>
            </a:r>
            <a:r>
              <a:rPr lang="en-US" sz="3000" dirty="0" err="1" smtClean="0">
                <a:solidFill>
                  <a:schemeClr val="bg1"/>
                </a:solidFill>
              </a:rPr>
              <a:t>జుంటి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ధారల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కన్నను-తేనె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మధురిమ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కన్నను</a:t>
            </a:r>
            <a:r>
              <a:rPr lang="en-US" sz="3000" dirty="0" smtClean="0">
                <a:solidFill>
                  <a:schemeClr val="bg1"/>
                </a:solidFill>
              </a:rPr>
              <a:t>    </a:t>
            </a:r>
            <a:r>
              <a:rPr lang="en-US" sz="3000" dirty="0" err="1" smtClean="0">
                <a:solidFill>
                  <a:schemeClr val="bg1"/>
                </a:solidFill>
              </a:rPr>
              <a:t>శ్రేష్టమౌ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నీదు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వాక్కులచేత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మము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త్రుప్తిపరచుమయా</a:t>
            </a:r>
            <a:r>
              <a:rPr lang="en-US" sz="3000" dirty="0" smtClean="0">
                <a:solidFill>
                  <a:schemeClr val="bg1"/>
                </a:solidFill>
              </a:rPr>
              <a:t>                    </a:t>
            </a:r>
            <a:r>
              <a:rPr lang="en-US" sz="3000" dirty="0" err="1" smtClean="0">
                <a:solidFill>
                  <a:schemeClr val="bg1"/>
                </a:solidFill>
              </a:rPr>
              <a:t>॥దేవా</a:t>
            </a:r>
            <a:r>
              <a:rPr lang="en-US" sz="3000" dirty="0" smtClean="0">
                <a:solidFill>
                  <a:schemeClr val="bg1"/>
                </a:solidFill>
              </a:rPr>
              <a:t>|</a:t>
            </a:r>
            <a:r>
              <a:rPr lang="en-US" sz="3000" dirty="0" smtClean="0">
                <a:solidFill>
                  <a:schemeClr val="bg1"/>
                </a:solidFill>
              </a:rPr>
              <a:t>|</a:t>
            </a:r>
          </a:p>
          <a:p>
            <a:pPr>
              <a:buNone/>
            </a:pP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 err="1" smtClean="0">
                <a:solidFill>
                  <a:schemeClr val="bg1"/>
                </a:solidFill>
              </a:rPr>
              <a:t>దేవా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నీ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ఆవరణం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మా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కెంతో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శ్రేయస్కరం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ఒక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ఘడియ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ఇచ్చట</a:t>
            </a:r>
            <a:r>
              <a:rPr lang="en-US" sz="3000" dirty="0" smtClean="0">
                <a:solidFill>
                  <a:schemeClr val="bg1"/>
                </a:solidFill>
              </a:rPr>
              <a:t>- </a:t>
            </a:r>
            <a:r>
              <a:rPr lang="en-US" sz="3000" dirty="0" err="1" smtClean="0">
                <a:solidFill>
                  <a:schemeClr val="bg1"/>
                </a:solidFill>
              </a:rPr>
              <a:t>గడుపుట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మేలు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దినముల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కంటెను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990600"/>
            <a:ext cx="4114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65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దేవా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నీ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ఆవరణం</a:t>
            </a:r>
            <a:r>
              <a:rPr lang="en-US" sz="3200" dirty="0" smtClean="0">
                <a:solidFill>
                  <a:schemeClr val="bg1"/>
                </a:solidFill>
              </a:rPr>
              <a:t> – </a:t>
            </a:r>
            <a:r>
              <a:rPr lang="en-US" sz="3200" dirty="0" err="1" smtClean="0">
                <a:solidFill>
                  <a:schemeClr val="bg1"/>
                </a:solidFill>
              </a:rPr>
              <a:t>Deva</a:t>
            </a:r>
            <a:r>
              <a:rPr lang="en-US" sz="3200" dirty="0" smtClean="0">
                <a:solidFill>
                  <a:schemeClr val="bg1"/>
                </a:solidFill>
              </a:rPr>
              <a:t> nee </a:t>
            </a:r>
            <a:r>
              <a:rPr lang="en-US" sz="3200" dirty="0" err="1" smtClean="0">
                <a:solidFill>
                  <a:schemeClr val="bg1"/>
                </a:solidFill>
              </a:rPr>
              <a:t>avaranam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15400" cy="5181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 err="1" smtClean="0">
                <a:solidFill>
                  <a:schemeClr val="bg1"/>
                </a:solidFill>
              </a:rPr>
              <a:t>దేవా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నీ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ఆవరణం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మా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కెంతో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శ్రేయస్కరం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ఒక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ఘడియ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ఇచ్చట</a:t>
            </a:r>
            <a:r>
              <a:rPr lang="en-US" sz="3000" dirty="0" smtClean="0">
                <a:solidFill>
                  <a:schemeClr val="bg1"/>
                </a:solidFill>
              </a:rPr>
              <a:t>- </a:t>
            </a:r>
            <a:r>
              <a:rPr lang="en-US" sz="3000" dirty="0" err="1" smtClean="0">
                <a:solidFill>
                  <a:schemeClr val="bg1"/>
                </a:solidFill>
              </a:rPr>
              <a:t>గడుపుట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మేలు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దినముల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3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పరిశుద్ద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సన్నిధిలో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 </a:t>
            </a:r>
            <a:r>
              <a:rPr lang="en-US" sz="3000" dirty="0" err="1" smtClean="0">
                <a:solidFill>
                  <a:schemeClr val="bg1"/>
                </a:solidFill>
              </a:rPr>
              <a:t>పరిశుదాత్ముని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నీడలో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 </a:t>
            </a:r>
            <a:r>
              <a:rPr lang="en-US" sz="3000" dirty="0" err="1" smtClean="0">
                <a:solidFill>
                  <a:schemeClr val="bg1"/>
                </a:solidFill>
              </a:rPr>
              <a:t>ఆ</a:t>
            </a:r>
            <a:r>
              <a:rPr lang="en-US" sz="3000" dirty="0" smtClean="0">
                <a:solidFill>
                  <a:schemeClr val="bg1"/>
                </a:solidFill>
              </a:rPr>
              <a:t>..     </a:t>
            </a:r>
            <a:r>
              <a:rPr lang="en-US" sz="3000" dirty="0" err="1" smtClean="0">
                <a:solidFill>
                  <a:schemeClr val="bg1"/>
                </a:solidFill>
              </a:rPr>
              <a:t>పరిపూర్ణ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హృదయముతో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పరివర్తనముతో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ప్రభుని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స్తుతియించెదము</a:t>
            </a:r>
            <a:r>
              <a:rPr lang="en-US" sz="3000" dirty="0" smtClean="0">
                <a:solidFill>
                  <a:schemeClr val="bg1"/>
                </a:solidFill>
              </a:rPr>
              <a:t>    </a:t>
            </a:r>
            <a:r>
              <a:rPr lang="en-US" sz="3000" dirty="0" err="1" smtClean="0">
                <a:solidFill>
                  <a:schemeClr val="bg1"/>
                </a:solidFill>
              </a:rPr>
              <a:t>మా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దేహమే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ఆలయం</a:t>
            </a:r>
            <a:r>
              <a:rPr lang="en-US" sz="3000" dirty="0" smtClean="0">
                <a:solidFill>
                  <a:schemeClr val="bg1"/>
                </a:solidFill>
              </a:rPr>
              <a:t> - </a:t>
            </a:r>
            <a:r>
              <a:rPr lang="en-US" sz="3000" dirty="0" err="1" smtClean="0">
                <a:solidFill>
                  <a:schemeClr val="bg1"/>
                </a:solidFill>
              </a:rPr>
              <a:t>కావాలి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నీకే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నిలయం</a:t>
            </a:r>
            <a:r>
              <a:rPr lang="en-US" sz="3000" dirty="0" smtClean="0">
                <a:solidFill>
                  <a:schemeClr val="bg1"/>
                </a:solidFill>
              </a:rPr>
              <a:t>     </a:t>
            </a:r>
            <a:r>
              <a:rPr lang="en-US" sz="3000" dirty="0" err="1" smtClean="0">
                <a:solidFill>
                  <a:schemeClr val="bg1"/>
                </a:solidFill>
              </a:rPr>
              <a:t>ప్రాణప్రియుడవు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పదముల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చేరి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పానార్పణము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చేతుము</a:t>
            </a:r>
            <a:r>
              <a:rPr lang="en-US" sz="3000" dirty="0" smtClean="0">
                <a:solidFill>
                  <a:schemeClr val="bg1"/>
                </a:solidFill>
              </a:rPr>
              <a:t>           </a:t>
            </a:r>
            <a:r>
              <a:rPr lang="en-US" sz="3000" dirty="0" err="1" smtClean="0">
                <a:solidFill>
                  <a:schemeClr val="bg1"/>
                </a:solidFill>
              </a:rPr>
              <a:t>॥దేవా</a:t>
            </a:r>
            <a:r>
              <a:rPr lang="en-US" sz="3000" dirty="0" smtClean="0">
                <a:solidFill>
                  <a:schemeClr val="bg1"/>
                </a:solidFill>
              </a:rPr>
              <a:t>||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990600"/>
            <a:ext cx="4114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65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88</TotalTime>
  <Words>287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 దేవా నీ ఆవరణం – Deva nee avaranam </vt:lpstr>
      <vt:lpstr> దేవా నీ ఆవరణం – Deva nee avaranam </vt:lpstr>
      <vt:lpstr> దేవా నీ ఆవరణం – Deva nee avaranam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బండలో నుండి – Bandalo Nundi</dc:title>
  <dc:creator>Prithivi Kota</dc:creator>
  <cp:lastModifiedBy>John Mylabathula</cp:lastModifiedBy>
  <cp:revision>18</cp:revision>
  <dcterms:created xsi:type="dcterms:W3CDTF">2015-01-20T00:40:07Z</dcterms:created>
  <dcterms:modified xsi:type="dcterms:W3CDTF">2015-01-20T00:55:42Z</dcterms:modified>
</cp:coreProperties>
</file>