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E385B-BADD-4824-B764-F24F9E24C085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912F-B310-470D-A1C6-C82F54DBB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124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E385B-BADD-4824-B764-F24F9E24C085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912F-B310-470D-A1C6-C82F54DBB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070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E385B-BADD-4824-B764-F24F9E24C085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912F-B310-470D-A1C6-C82F54DBB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7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E385B-BADD-4824-B764-F24F9E24C085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912F-B310-470D-A1C6-C82F54DBB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75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E385B-BADD-4824-B764-F24F9E24C085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912F-B310-470D-A1C6-C82F54DBB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508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E385B-BADD-4824-B764-F24F9E24C085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912F-B310-470D-A1C6-C82F54DBB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78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E385B-BADD-4824-B764-F24F9E24C085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912F-B310-470D-A1C6-C82F54DBB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014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E385B-BADD-4824-B764-F24F9E24C085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912F-B310-470D-A1C6-C82F54DBB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92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E385B-BADD-4824-B764-F24F9E24C085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912F-B310-470D-A1C6-C82F54DBB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454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E385B-BADD-4824-B764-F24F9E24C085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912F-B310-470D-A1C6-C82F54DBB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63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E385B-BADD-4824-B764-F24F9E24C085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912F-B310-470D-A1C6-C82F54DBB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93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E385B-BADD-4824-B764-F24F9E24C085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7912F-B310-470D-A1C6-C82F54DBB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30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52401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Devude</a:t>
            </a:r>
            <a:r>
              <a:rPr lang="en-US" dirty="0" smtClean="0"/>
              <a:t> </a:t>
            </a:r>
            <a:r>
              <a:rPr lang="en-US" dirty="0" err="1" smtClean="0"/>
              <a:t>Naakashryambu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" y="914400"/>
            <a:ext cx="8991601" cy="569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7954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Devude Naakashryambu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Devude Naakashryambu</dc:title>
  <dc:creator>Prithivi Kota</dc:creator>
  <cp:lastModifiedBy>Prithivi Kota</cp:lastModifiedBy>
  <cp:revision>1</cp:revision>
  <dcterms:created xsi:type="dcterms:W3CDTF">2014-05-30T05:12:41Z</dcterms:created>
  <dcterms:modified xsi:type="dcterms:W3CDTF">2014-05-30T05:13:25Z</dcterms:modified>
</cp:coreProperties>
</file>