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9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107" charset="0"/>
        <a:ea typeface="Arial" pitchFamily="-107" charset="0"/>
        <a:cs typeface="Arial" pitchFamily="-107" charset="0"/>
      </a:defRPr>
    </a:lvl1pPr>
    <a:lvl2pPr marL="457200" algn="l" rtl="0" fontAlgn="base">
      <a:spcBef>
        <a:spcPct val="0"/>
      </a:spcBef>
      <a:spcAft>
        <a:spcPct val="0"/>
      </a:spcAft>
      <a:defRPr kern="1200">
        <a:solidFill>
          <a:schemeClr val="tx1"/>
        </a:solidFill>
        <a:latin typeface="Arial" pitchFamily="-107" charset="0"/>
        <a:ea typeface="Arial" pitchFamily="-107" charset="0"/>
        <a:cs typeface="Arial" pitchFamily="-107" charset="0"/>
      </a:defRPr>
    </a:lvl2pPr>
    <a:lvl3pPr marL="914400" algn="l" rtl="0" fontAlgn="base">
      <a:spcBef>
        <a:spcPct val="0"/>
      </a:spcBef>
      <a:spcAft>
        <a:spcPct val="0"/>
      </a:spcAft>
      <a:defRPr kern="1200">
        <a:solidFill>
          <a:schemeClr val="tx1"/>
        </a:solidFill>
        <a:latin typeface="Arial" pitchFamily="-107" charset="0"/>
        <a:ea typeface="Arial" pitchFamily="-107" charset="0"/>
        <a:cs typeface="Arial" pitchFamily="-107" charset="0"/>
      </a:defRPr>
    </a:lvl3pPr>
    <a:lvl4pPr marL="1371600" algn="l" rtl="0" fontAlgn="base">
      <a:spcBef>
        <a:spcPct val="0"/>
      </a:spcBef>
      <a:spcAft>
        <a:spcPct val="0"/>
      </a:spcAft>
      <a:defRPr kern="1200">
        <a:solidFill>
          <a:schemeClr val="tx1"/>
        </a:solidFill>
        <a:latin typeface="Arial" pitchFamily="-107" charset="0"/>
        <a:ea typeface="Arial" pitchFamily="-107" charset="0"/>
        <a:cs typeface="Arial" pitchFamily="-107" charset="0"/>
      </a:defRPr>
    </a:lvl4pPr>
    <a:lvl5pPr marL="1828800" algn="l" rtl="0" fontAlgn="base">
      <a:spcBef>
        <a:spcPct val="0"/>
      </a:spcBef>
      <a:spcAft>
        <a:spcPct val="0"/>
      </a:spcAft>
      <a:defRPr kern="1200">
        <a:solidFill>
          <a:schemeClr val="tx1"/>
        </a:solidFill>
        <a:latin typeface="Arial" pitchFamily="-107" charset="0"/>
        <a:ea typeface="Arial" pitchFamily="-107" charset="0"/>
        <a:cs typeface="Arial" pitchFamily="-107" charset="0"/>
      </a:defRPr>
    </a:lvl5pPr>
    <a:lvl6pPr marL="2286000" algn="l" defTabSz="457200" rtl="0" eaLnBrk="1" latinLnBrk="0" hangingPunct="1">
      <a:defRPr kern="1200">
        <a:solidFill>
          <a:schemeClr val="tx1"/>
        </a:solidFill>
        <a:latin typeface="Arial" pitchFamily="-107" charset="0"/>
        <a:ea typeface="Arial" pitchFamily="-107" charset="0"/>
        <a:cs typeface="Arial" pitchFamily="-107" charset="0"/>
      </a:defRPr>
    </a:lvl6pPr>
    <a:lvl7pPr marL="2743200" algn="l" defTabSz="457200" rtl="0" eaLnBrk="1" latinLnBrk="0" hangingPunct="1">
      <a:defRPr kern="1200">
        <a:solidFill>
          <a:schemeClr val="tx1"/>
        </a:solidFill>
        <a:latin typeface="Arial" pitchFamily="-107" charset="0"/>
        <a:ea typeface="Arial" pitchFamily="-107" charset="0"/>
        <a:cs typeface="Arial" pitchFamily="-107" charset="0"/>
      </a:defRPr>
    </a:lvl7pPr>
    <a:lvl8pPr marL="3200400" algn="l" defTabSz="457200" rtl="0" eaLnBrk="1" latinLnBrk="0" hangingPunct="1">
      <a:defRPr kern="1200">
        <a:solidFill>
          <a:schemeClr val="tx1"/>
        </a:solidFill>
        <a:latin typeface="Arial" pitchFamily="-107" charset="0"/>
        <a:ea typeface="Arial" pitchFamily="-107" charset="0"/>
        <a:cs typeface="Arial" pitchFamily="-107" charset="0"/>
      </a:defRPr>
    </a:lvl8pPr>
    <a:lvl9pPr marL="3657600" algn="l" defTabSz="457200" rtl="0" eaLnBrk="1" latinLnBrk="0" hangingPunct="1">
      <a:defRPr kern="1200">
        <a:solidFill>
          <a:schemeClr val="tx1"/>
        </a:solidFill>
        <a:latin typeface="Arial" pitchFamily="-107" charset="0"/>
        <a:ea typeface="Arial" pitchFamily="-107" charset="0"/>
        <a:cs typeface="Arial" pitchFamily="-107"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p:scale>
          <a:sx n="100" d="100"/>
          <a:sy n="100" d="100"/>
        </p:scale>
        <p:origin x="-1128"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B9DC8-E05D-1C4C-9831-70DE6AAC04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DB943-7265-5541-9F9C-6E0BCCC5BD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62912-E305-DA4D-BF07-6841E64FE2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48284-1879-ED4B-8428-90E3DC73B3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FB8E5-2561-AD42-9DB1-63914F8615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47CC3-D110-B744-ADD7-DEBC2EBC64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CF317-A3F8-4A43-A464-0EE836A2B1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61629-329E-0341-823B-ACD4C06B02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E90B5-5E8B-AB44-B178-9BC6829486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2EA16-8C2C-F448-82E2-D8847A39DF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777CC-B761-A14D-B3B0-10D6C35548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685800" y="1371600"/>
            <a:ext cx="7696200" cy="5078314"/>
          </a:xfrm>
          <a:prstGeom prst="rect">
            <a:avLst/>
          </a:prstGeom>
        </p:spPr>
        <p:txBody>
          <a:bodyPr wrap="square">
            <a:spAutoFit/>
          </a:bodyPr>
          <a:lstStyle/>
          <a:p>
            <a:r>
              <a:rPr lang="en-US" sz="3600" dirty="0" err="1"/>
              <a:t>దేవా</a:t>
            </a:r>
            <a:r>
              <a:rPr lang="en-US" sz="3600" dirty="0"/>
              <a:t> </a:t>
            </a:r>
            <a:r>
              <a:rPr lang="en-US" sz="3600" dirty="0" err="1"/>
              <a:t>మా</a:t>
            </a:r>
            <a:r>
              <a:rPr lang="en-US" sz="3600" dirty="0"/>
              <a:t> </a:t>
            </a:r>
            <a:r>
              <a:rPr lang="en-US" sz="3600" dirty="0" err="1"/>
              <a:t>కుటుంబము</a:t>
            </a:r>
            <a:r>
              <a:rPr lang="en-US" sz="3600" dirty="0"/>
              <a:t> </a:t>
            </a:r>
            <a:r>
              <a:rPr lang="en-US" sz="3600" dirty="0" err="1"/>
              <a:t>నీ</a:t>
            </a:r>
            <a:r>
              <a:rPr lang="en-US" sz="3600" dirty="0"/>
              <a:t> </a:t>
            </a:r>
            <a:r>
              <a:rPr lang="en-US" sz="3600" dirty="0" err="1"/>
              <a:t>సేవకే</a:t>
            </a:r>
            <a:r>
              <a:rPr lang="en-US" sz="3600" dirty="0"/>
              <a:t> </a:t>
            </a:r>
            <a:r>
              <a:rPr lang="en-US" sz="3600" dirty="0" err="1"/>
              <a:t>అంకితము ఈ</a:t>
            </a:r>
            <a:r>
              <a:rPr lang="en-US" sz="3600" dirty="0"/>
              <a:t> </a:t>
            </a:r>
            <a:r>
              <a:rPr lang="en-US" sz="3600" dirty="0" err="1"/>
              <a:t>శాప</a:t>
            </a:r>
            <a:r>
              <a:rPr lang="en-US" sz="3600" dirty="0"/>
              <a:t> </a:t>
            </a:r>
            <a:r>
              <a:rPr lang="en-US" sz="3600" dirty="0" err="1"/>
              <a:t>లోకానా</a:t>
            </a:r>
            <a:r>
              <a:rPr lang="en-US" sz="3600" dirty="0"/>
              <a:t> </a:t>
            </a:r>
            <a:r>
              <a:rPr lang="en-US" sz="3600" dirty="0" err="1"/>
              <a:t>నీ</a:t>
            </a:r>
            <a:r>
              <a:rPr lang="en-US" sz="3600" dirty="0"/>
              <a:t> </a:t>
            </a:r>
            <a:r>
              <a:rPr lang="en-US" sz="3600" dirty="0" err="1"/>
              <a:t>సాక్షులుగ</a:t>
            </a:r>
            <a:r>
              <a:rPr lang="en-US" sz="3600" dirty="0"/>
              <a:t> </a:t>
            </a:r>
            <a:r>
              <a:rPr lang="en-US" sz="3600" dirty="0" err="1"/>
              <a:t>నిలువ నీ</a:t>
            </a:r>
            <a:r>
              <a:rPr lang="en-US" sz="3600" dirty="0"/>
              <a:t> </a:t>
            </a:r>
            <a:r>
              <a:rPr lang="en-US" sz="3600" dirty="0" err="1"/>
              <a:t>ఆత్మతో</a:t>
            </a:r>
            <a:r>
              <a:rPr lang="en-US" sz="3600" dirty="0"/>
              <a:t> </a:t>
            </a:r>
            <a:r>
              <a:rPr lang="en-US" sz="3600" dirty="0" err="1"/>
              <a:t>నింపుమా</a:t>
            </a:r>
            <a:r>
              <a:rPr lang="en-US" sz="3600" dirty="0"/>
              <a:t> </a:t>
            </a:r>
            <a:r>
              <a:rPr lang="en-US" sz="3600" dirty="0" err="1"/>
              <a:t>నీ</a:t>
            </a:r>
            <a:r>
              <a:rPr lang="en-US" sz="3600" dirty="0"/>
              <a:t> </a:t>
            </a:r>
            <a:r>
              <a:rPr lang="en-US" sz="3600" dirty="0" err="1"/>
              <a:t>ఆత్మతో</a:t>
            </a:r>
            <a:r>
              <a:rPr lang="en-US" sz="3600" dirty="0"/>
              <a:t> </a:t>
            </a:r>
            <a:r>
              <a:rPr lang="en-US" sz="3600" dirty="0" err="1"/>
              <a:t>నింపుమా దేవా</a:t>
            </a:r>
            <a:r>
              <a:rPr lang="en-US" sz="3600" dirty="0"/>
              <a:t> </a:t>
            </a:r>
            <a:r>
              <a:rPr lang="en-US" sz="3600" dirty="0" err="1"/>
              <a:t>మా</a:t>
            </a:r>
            <a:r>
              <a:rPr lang="en-US" sz="3600" dirty="0"/>
              <a:t> </a:t>
            </a:r>
            <a:r>
              <a:rPr lang="en-US" sz="3600" dirty="0" err="1"/>
              <a:t>కుటుంబము</a:t>
            </a:r>
            <a:r>
              <a:rPr lang="en-US" sz="3600" dirty="0"/>
              <a:t> </a:t>
            </a:r>
            <a:r>
              <a:rPr lang="en-US" sz="3600" dirty="0" err="1"/>
              <a:t>నీ</a:t>
            </a:r>
            <a:r>
              <a:rPr lang="en-US" sz="3600" dirty="0"/>
              <a:t> </a:t>
            </a:r>
            <a:r>
              <a:rPr lang="en-US" sz="3600" dirty="0" err="1"/>
              <a:t>సేవకే</a:t>
            </a:r>
            <a:r>
              <a:rPr lang="en-US" sz="3600" dirty="0"/>
              <a:t> </a:t>
            </a:r>
            <a:r>
              <a:rPr lang="en-US" sz="3600" dirty="0" err="1" smtClean="0"/>
              <a:t>అంకితము</a:t>
            </a:r>
            <a:endParaRPr lang="en-US" sz="3600" dirty="0" smtClean="0"/>
          </a:p>
          <a:p>
            <a:endParaRPr lang="en-US" sz="3600" dirty="0" smtClean="0"/>
          </a:p>
          <a:p>
            <a:endParaRPr lang="en-US" sz="3600" dirty="0" smtClean="0"/>
          </a:p>
          <a:p>
            <a:endParaRPr lang="en-US" sz="3600" dirty="0" smtClean="0"/>
          </a:p>
          <a:p>
            <a:r>
              <a:rPr lang="en-US" sz="3600" dirty="0" smtClean="0"/>
              <a:t>1</a:t>
            </a: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685800" y="685800"/>
            <a:ext cx="7696200" cy="6186310"/>
          </a:xfrm>
          <a:prstGeom prst="rect">
            <a:avLst/>
          </a:prstGeom>
        </p:spPr>
        <p:txBody>
          <a:bodyPr wrap="square">
            <a:spAutoFit/>
          </a:bodyPr>
          <a:lstStyle/>
          <a:p>
            <a:r>
              <a:rPr lang="en-US" sz="3600" dirty="0" err="1"/>
              <a:t>కాపరి</a:t>
            </a:r>
            <a:r>
              <a:rPr lang="en-US" sz="3600" dirty="0"/>
              <a:t> </a:t>
            </a:r>
            <a:r>
              <a:rPr lang="en-US" sz="3600" dirty="0" err="1"/>
              <a:t>మా</a:t>
            </a:r>
            <a:r>
              <a:rPr lang="en-US" sz="3600" dirty="0"/>
              <a:t> </a:t>
            </a:r>
            <a:r>
              <a:rPr lang="en-US" sz="3600" dirty="0" err="1"/>
              <a:t>యేసు</a:t>
            </a:r>
            <a:r>
              <a:rPr lang="en-US" sz="3600" dirty="0"/>
              <a:t> </a:t>
            </a:r>
            <a:r>
              <a:rPr lang="en-US" sz="3600" dirty="0" err="1"/>
              <a:t>ప్రభువే</a:t>
            </a:r>
            <a:r>
              <a:rPr lang="en-US" sz="3600" dirty="0"/>
              <a:t> </a:t>
            </a:r>
            <a:r>
              <a:rPr lang="en-US" sz="3600" dirty="0" err="1"/>
              <a:t>కొదువేమి</a:t>
            </a:r>
            <a:r>
              <a:rPr lang="en-US" sz="3600" dirty="0"/>
              <a:t> </a:t>
            </a:r>
            <a:r>
              <a:rPr lang="en-US" sz="3600" dirty="0" err="1"/>
              <a:t>లేదు</a:t>
            </a:r>
            <a:r>
              <a:rPr lang="en-US" sz="3600" dirty="0"/>
              <a:t> </a:t>
            </a:r>
            <a:r>
              <a:rPr lang="en-US" sz="3600" dirty="0" err="1"/>
              <a:t>మాకు మాకేమి</a:t>
            </a:r>
            <a:r>
              <a:rPr lang="en-US" sz="3600" dirty="0"/>
              <a:t> </a:t>
            </a:r>
            <a:r>
              <a:rPr lang="en-US" sz="3600" dirty="0" err="1"/>
              <a:t>భయము</a:t>
            </a:r>
            <a:r>
              <a:rPr lang="en-US" sz="3600" dirty="0"/>
              <a:t> </a:t>
            </a:r>
            <a:r>
              <a:rPr lang="en-US" sz="3600" dirty="0" err="1"/>
              <a:t>మాకేమి</a:t>
            </a:r>
            <a:r>
              <a:rPr lang="en-US" sz="3600" dirty="0"/>
              <a:t> </a:t>
            </a:r>
            <a:r>
              <a:rPr lang="en-US" sz="3600" dirty="0" err="1"/>
              <a:t>దిగులు</a:t>
            </a:r>
            <a:r>
              <a:rPr lang="en-US" sz="3600" dirty="0"/>
              <a:t> </a:t>
            </a:r>
            <a:r>
              <a:rPr lang="en-US" sz="3600" dirty="0" err="1"/>
              <a:t>నీకే</a:t>
            </a:r>
            <a:r>
              <a:rPr lang="en-US" sz="3600" dirty="0"/>
              <a:t> </a:t>
            </a:r>
            <a:r>
              <a:rPr lang="en-US" sz="3600" dirty="0" err="1"/>
              <a:t>వందనములయ్య లోబడి</a:t>
            </a:r>
            <a:r>
              <a:rPr lang="en-US" sz="3600" dirty="0"/>
              <a:t> </a:t>
            </a:r>
            <a:r>
              <a:rPr lang="en-US" sz="3600" dirty="0" err="1"/>
              <a:t>జీవింతుము</a:t>
            </a:r>
            <a:r>
              <a:rPr lang="en-US" sz="3600" dirty="0"/>
              <a:t> </a:t>
            </a:r>
            <a:r>
              <a:rPr lang="en-US" sz="3600" dirty="0" err="1"/>
              <a:t>లోపంబులు</a:t>
            </a:r>
            <a:r>
              <a:rPr lang="en-US" sz="3600" dirty="0"/>
              <a:t> </a:t>
            </a:r>
            <a:r>
              <a:rPr lang="en-US" sz="3600" dirty="0" err="1"/>
              <a:t>సవరించుము లోకాశలువీడి</a:t>
            </a:r>
            <a:r>
              <a:rPr lang="en-US" sz="3600" dirty="0"/>
              <a:t> </a:t>
            </a:r>
            <a:r>
              <a:rPr lang="en-US" sz="3600" dirty="0" err="1"/>
              <a:t>లోకంబులోన</a:t>
            </a:r>
            <a:r>
              <a:rPr lang="en-US" sz="3600" dirty="0"/>
              <a:t> </a:t>
            </a:r>
            <a:r>
              <a:rPr lang="en-US" sz="3600" dirty="0" err="1"/>
              <a:t>నీమందగా</a:t>
            </a:r>
            <a:r>
              <a:rPr lang="en-US" sz="3600" dirty="0"/>
              <a:t> </a:t>
            </a:r>
            <a:r>
              <a:rPr lang="en-US" sz="3600" dirty="0" err="1" smtClean="0"/>
              <a:t>ఉందుము</a:t>
            </a:r>
            <a:endParaRPr lang="en-US" sz="3600" dirty="0" smtClean="0"/>
          </a:p>
          <a:p>
            <a:endParaRPr lang="en-US" sz="3600" dirty="0" smtClean="0"/>
          </a:p>
          <a:p>
            <a:r>
              <a:rPr lang="en-US" sz="3600" dirty="0" smtClean="0"/>
              <a:t>2</a:t>
            </a:r>
          </a:p>
          <a:p>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685800" y="1371600"/>
            <a:ext cx="7696200" cy="5078314"/>
          </a:xfrm>
          <a:prstGeom prst="rect">
            <a:avLst/>
          </a:prstGeom>
        </p:spPr>
        <p:txBody>
          <a:bodyPr wrap="square">
            <a:spAutoFit/>
          </a:bodyPr>
          <a:lstStyle/>
          <a:p>
            <a:r>
              <a:rPr lang="en-US" sz="3600" dirty="0" err="1"/>
              <a:t>సమృద్ధి</a:t>
            </a:r>
            <a:r>
              <a:rPr lang="en-US" sz="3600" dirty="0"/>
              <a:t> </a:t>
            </a:r>
            <a:r>
              <a:rPr lang="en-US" sz="3600" dirty="0" err="1"/>
              <a:t>జీవంబును</a:t>
            </a:r>
            <a:r>
              <a:rPr lang="en-US" sz="3600" dirty="0"/>
              <a:t> </a:t>
            </a:r>
            <a:r>
              <a:rPr lang="en-US" sz="3600" dirty="0" err="1"/>
              <a:t>సమృద్ధిగా</a:t>
            </a:r>
            <a:r>
              <a:rPr lang="en-US" sz="3600" dirty="0"/>
              <a:t> </a:t>
            </a:r>
            <a:r>
              <a:rPr lang="en-US" sz="3600" dirty="0" err="1"/>
              <a:t>మాకింమ్ము నెమ్మదిగల</a:t>
            </a:r>
            <a:r>
              <a:rPr lang="en-US" sz="3600" dirty="0"/>
              <a:t> </a:t>
            </a:r>
            <a:r>
              <a:rPr lang="en-US" sz="3600" dirty="0" err="1"/>
              <a:t>ఇల్లు</a:t>
            </a:r>
            <a:r>
              <a:rPr lang="en-US" sz="3600" dirty="0"/>
              <a:t> </a:t>
            </a:r>
            <a:r>
              <a:rPr lang="en-US" sz="3600" dirty="0" err="1"/>
              <a:t>నిమ్మళమగు</a:t>
            </a:r>
            <a:r>
              <a:rPr lang="en-US" sz="3600" dirty="0"/>
              <a:t> </a:t>
            </a:r>
            <a:r>
              <a:rPr lang="en-US" sz="3600" dirty="0" err="1"/>
              <a:t>మనస్సు</a:t>
            </a:r>
            <a:r>
              <a:rPr lang="en-US" sz="3600" dirty="0"/>
              <a:t> </a:t>
            </a:r>
            <a:r>
              <a:rPr lang="en-US" sz="3600" dirty="0" err="1"/>
              <a:t>ఇమ్మహిలో</a:t>
            </a:r>
            <a:r>
              <a:rPr lang="en-US" sz="3600" dirty="0"/>
              <a:t> </a:t>
            </a:r>
            <a:r>
              <a:rPr lang="en-US" sz="3600" dirty="0" err="1"/>
              <a:t>మాకిమ్మయ్య ఇమ్ముగ</a:t>
            </a:r>
            <a:r>
              <a:rPr lang="en-US" sz="3600" dirty="0"/>
              <a:t> </a:t>
            </a:r>
            <a:r>
              <a:rPr lang="en-US" sz="3600" dirty="0" err="1"/>
              <a:t>దయచేయుము</a:t>
            </a:r>
            <a:r>
              <a:rPr lang="en-US" sz="3600" dirty="0"/>
              <a:t> </a:t>
            </a:r>
            <a:r>
              <a:rPr lang="en-US" sz="3600" dirty="0" err="1"/>
              <a:t>గిన్నెనిండిన</a:t>
            </a:r>
            <a:r>
              <a:rPr lang="en-US" sz="3600" dirty="0"/>
              <a:t> </a:t>
            </a:r>
            <a:r>
              <a:rPr lang="en-US" sz="3600" dirty="0" err="1"/>
              <a:t>అనుభవము ఎన్నో</a:t>
            </a:r>
            <a:r>
              <a:rPr lang="en-US" sz="3600" dirty="0"/>
              <a:t> </a:t>
            </a:r>
            <a:r>
              <a:rPr lang="en-US" sz="3600" dirty="0" err="1"/>
              <a:t>కుటుంబాల</a:t>
            </a:r>
            <a:r>
              <a:rPr lang="en-US" sz="3600" dirty="0"/>
              <a:t> </a:t>
            </a:r>
            <a:r>
              <a:rPr lang="en-US" sz="3600" dirty="0" err="1"/>
              <a:t>ధన్యులుగా</a:t>
            </a:r>
            <a:r>
              <a:rPr lang="en-US" sz="3600" dirty="0"/>
              <a:t> </a:t>
            </a:r>
            <a:r>
              <a:rPr lang="en-US" sz="3600" dirty="0" err="1"/>
              <a:t>చేయంగ</a:t>
            </a:r>
            <a:r>
              <a:rPr lang="en-US" sz="3600" dirty="0"/>
              <a:t> </a:t>
            </a:r>
            <a:r>
              <a:rPr lang="en-US" sz="3600" dirty="0" err="1"/>
              <a:t>మమ్ములను</a:t>
            </a:r>
            <a:r>
              <a:rPr lang="en-US" sz="3600" dirty="0"/>
              <a:t> </a:t>
            </a:r>
            <a:r>
              <a:rPr lang="en-US" sz="3600" dirty="0" err="1" smtClean="0"/>
              <a:t>బలపరచుము</a:t>
            </a:r>
            <a:endParaRPr lang="en-US" sz="3600" dirty="0" smtClean="0"/>
          </a:p>
          <a:p>
            <a:endParaRPr lang="en-US" sz="3600" dirty="0" smtClean="0"/>
          </a:p>
          <a:p>
            <a:r>
              <a:rPr lang="en-US" sz="3600" dirty="0" smtClean="0"/>
              <a:t>3</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685800" y="762000"/>
            <a:ext cx="7696200" cy="5632312"/>
          </a:xfrm>
          <a:prstGeom prst="rect">
            <a:avLst/>
          </a:prstGeom>
        </p:spPr>
        <p:txBody>
          <a:bodyPr wrap="square">
            <a:spAutoFit/>
          </a:bodyPr>
          <a:lstStyle/>
          <a:p>
            <a:r>
              <a:rPr lang="en-US" sz="3600" dirty="0" err="1"/>
              <a:t>ఏ</a:t>
            </a:r>
            <a:r>
              <a:rPr lang="en-US" sz="3600" dirty="0"/>
              <a:t> </a:t>
            </a:r>
            <a:r>
              <a:rPr lang="en-US" sz="3600" dirty="0" err="1"/>
              <a:t>కీడు</a:t>
            </a:r>
            <a:r>
              <a:rPr lang="en-US" sz="3600" dirty="0"/>
              <a:t> </a:t>
            </a:r>
            <a:r>
              <a:rPr lang="en-US" sz="3600" dirty="0" err="1"/>
              <a:t>రాకుండగా</a:t>
            </a:r>
            <a:r>
              <a:rPr lang="en-US" sz="3600" dirty="0"/>
              <a:t> </a:t>
            </a:r>
            <a:r>
              <a:rPr lang="en-US" sz="3600" dirty="0" err="1"/>
              <a:t>కాపాడుము</a:t>
            </a:r>
            <a:r>
              <a:rPr lang="en-US" sz="3600" dirty="0"/>
              <a:t> </a:t>
            </a:r>
            <a:r>
              <a:rPr lang="en-US" sz="3600" dirty="0" err="1"/>
              <a:t>మాపిల్లలను లోకాదుర</a:t>
            </a:r>
            <a:r>
              <a:rPr lang="en-US" sz="3600" dirty="0"/>
              <a:t> </a:t>
            </a:r>
            <a:r>
              <a:rPr lang="en-US" sz="3600" dirty="0" err="1"/>
              <a:t>వ్యసనముల</a:t>
            </a:r>
            <a:r>
              <a:rPr lang="en-US" sz="3600" dirty="0"/>
              <a:t> </a:t>
            </a:r>
            <a:r>
              <a:rPr lang="en-US" sz="3600" dirty="0" err="1"/>
              <a:t>తాకుడులేకుండ</a:t>
            </a:r>
            <a:r>
              <a:rPr lang="en-US" sz="3600" dirty="0"/>
              <a:t> </a:t>
            </a:r>
            <a:r>
              <a:rPr lang="en-US" sz="3600" dirty="0" err="1"/>
              <a:t>దాచుము</a:t>
            </a:r>
            <a:r>
              <a:rPr lang="en-US" sz="3600" dirty="0"/>
              <a:t> </a:t>
            </a:r>
            <a:r>
              <a:rPr lang="en-US" sz="3600" dirty="0" err="1"/>
              <a:t>నీచేతులలో వోలీవ</a:t>
            </a:r>
            <a:r>
              <a:rPr lang="en-US" sz="3600" dirty="0"/>
              <a:t> </a:t>
            </a:r>
            <a:r>
              <a:rPr lang="en-US" sz="3600" dirty="0" err="1"/>
              <a:t>మొక్కల</a:t>
            </a:r>
            <a:r>
              <a:rPr lang="en-US" sz="3600" dirty="0"/>
              <a:t> </a:t>
            </a:r>
            <a:r>
              <a:rPr lang="en-US" sz="3600" dirty="0" err="1"/>
              <a:t>వలెను</a:t>
            </a:r>
            <a:r>
              <a:rPr lang="en-US" sz="3600" dirty="0"/>
              <a:t> </a:t>
            </a:r>
            <a:r>
              <a:rPr lang="en-US" sz="3600" dirty="0" err="1"/>
              <a:t>ధ్రాక్ష</a:t>
            </a:r>
            <a:r>
              <a:rPr lang="en-US" sz="3600" dirty="0"/>
              <a:t> </a:t>
            </a:r>
            <a:r>
              <a:rPr lang="en-US" sz="3600" dirty="0" err="1"/>
              <a:t>తీగలను</a:t>
            </a:r>
            <a:r>
              <a:rPr lang="en-US" sz="3600" dirty="0"/>
              <a:t> </a:t>
            </a:r>
            <a:r>
              <a:rPr lang="en-US" sz="3600" dirty="0" err="1"/>
              <a:t>పోలి ఫలసంపదలతోను</a:t>
            </a:r>
            <a:r>
              <a:rPr lang="en-US" sz="3600" dirty="0"/>
              <a:t> </a:t>
            </a:r>
            <a:r>
              <a:rPr lang="en-US" sz="3600" dirty="0" err="1"/>
              <a:t>కలకాలము</a:t>
            </a:r>
            <a:r>
              <a:rPr lang="en-US" sz="3600" dirty="0"/>
              <a:t> </a:t>
            </a:r>
            <a:r>
              <a:rPr lang="en-US" sz="3600" dirty="0" err="1"/>
              <a:t>జీవించ</a:t>
            </a:r>
            <a:r>
              <a:rPr lang="en-US" sz="3600" dirty="0"/>
              <a:t> </a:t>
            </a:r>
            <a:r>
              <a:rPr lang="en-US" sz="3600" dirty="0" err="1"/>
              <a:t>కురిపించుము</a:t>
            </a:r>
            <a:r>
              <a:rPr lang="en-US" sz="3600" dirty="0"/>
              <a:t> </a:t>
            </a:r>
            <a:r>
              <a:rPr lang="en-US" sz="3600" dirty="0" err="1" smtClean="0"/>
              <a:t>నీదీవెనలన్</a:t>
            </a:r>
            <a:endParaRPr lang="en-US" sz="3600" dirty="0" smtClean="0"/>
          </a:p>
          <a:p>
            <a:endParaRPr lang="en-US" sz="3600" dirty="0" smtClean="0"/>
          </a:p>
          <a:p>
            <a:r>
              <a:rPr lang="en-US" sz="3600" dirty="0" smtClean="0"/>
              <a:t>4</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ectangle 7"/>
          <p:cNvSpPr/>
          <p:nvPr/>
        </p:nvSpPr>
        <p:spPr>
          <a:xfrm>
            <a:off x="685800" y="533400"/>
            <a:ext cx="7696200" cy="6186310"/>
          </a:xfrm>
          <a:prstGeom prst="rect">
            <a:avLst/>
          </a:prstGeom>
        </p:spPr>
        <p:txBody>
          <a:bodyPr wrap="square">
            <a:spAutoFit/>
          </a:bodyPr>
          <a:lstStyle/>
          <a:p>
            <a:r>
              <a:rPr lang="en-US" sz="3600" dirty="0" err="1"/>
              <a:t>పెంపార</a:t>
            </a:r>
            <a:r>
              <a:rPr lang="en-US" sz="3600" dirty="0"/>
              <a:t> </a:t>
            </a:r>
            <a:r>
              <a:rPr lang="en-US" sz="3600" dirty="0" err="1"/>
              <a:t>జేయుము</a:t>
            </a:r>
            <a:r>
              <a:rPr lang="en-US" sz="3600" dirty="0"/>
              <a:t> </a:t>
            </a:r>
            <a:r>
              <a:rPr lang="en-US" sz="3600" dirty="0" err="1"/>
              <a:t>మాలో</a:t>
            </a:r>
            <a:r>
              <a:rPr lang="en-US" sz="3600" dirty="0"/>
              <a:t> </a:t>
            </a:r>
            <a:r>
              <a:rPr lang="en-US" sz="3600" dirty="0" err="1"/>
              <a:t>సొంపుగ</a:t>
            </a:r>
            <a:r>
              <a:rPr lang="en-US" sz="3600" dirty="0"/>
              <a:t> </a:t>
            </a:r>
            <a:r>
              <a:rPr lang="en-US" sz="3600" dirty="0" err="1"/>
              <a:t>నీఘన</a:t>
            </a:r>
            <a:r>
              <a:rPr lang="en-US" sz="3600" dirty="0"/>
              <a:t> </a:t>
            </a:r>
            <a:r>
              <a:rPr lang="en-US" sz="3600" dirty="0" err="1"/>
              <a:t>ప్రేమన్ నింపుమ</a:t>
            </a:r>
            <a:r>
              <a:rPr lang="en-US" sz="3600" dirty="0"/>
              <a:t> </a:t>
            </a:r>
            <a:r>
              <a:rPr lang="en-US" sz="3600" dirty="0" err="1"/>
              <a:t>హృదయముల</a:t>
            </a:r>
            <a:r>
              <a:rPr lang="en-US" sz="3600" dirty="0"/>
              <a:t> </a:t>
            </a:r>
            <a:r>
              <a:rPr lang="en-US" sz="3600" dirty="0" err="1"/>
              <a:t>శాంతిభాగ్యంబులతొ</a:t>
            </a:r>
            <a:r>
              <a:rPr lang="en-US" sz="3600" dirty="0"/>
              <a:t> </a:t>
            </a:r>
            <a:r>
              <a:rPr lang="en-US" sz="3600" dirty="0" err="1"/>
              <a:t>సంతసంబుగ</a:t>
            </a:r>
            <a:r>
              <a:rPr lang="en-US" sz="3600" dirty="0"/>
              <a:t> </a:t>
            </a:r>
            <a:r>
              <a:rPr lang="en-US" sz="3600" dirty="0" err="1"/>
              <a:t>సాగెదము వింతైన</a:t>
            </a:r>
            <a:r>
              <a:rPr lang="en-US" sz="3600" dirty="0"/>
              <a:t> </a:t>
            </a:r>
            <a:r>
              <a:rPr lang="en-US" sz="3600" dirty="0" err="1"/>
              <a:t>నీప్రేమను</a:t>
            </a:r>
            <a:r>
              <a:rPr lang="en-US" sz="3600" dirty="0"/>
              <a:t> </a:t>
            </a:r>
            <a:r>
              <a:rPr lang="en-US" sz="3600" dirty="0" err="1"/>
              <a:t>అంతట</a:t>
            </a:r>
            <a:r>
              <a:rPr lang="en-US" sz="3600" dirty="0"/>
              <a:t> </a:t>
            </a:r>
            <a:r>
              <a:rPr lang="en-US" sz="3600" dirty="0" err="1"/>
              <a:t>ప్రకటింతుము కొంతకాలమే</a:t>
            </a:r>
            <a:r>
              <a:rPr lang="en-US" sz="3600" dirty="0"/>
              <a:t> </a:t>
            </a:r>
            <a:r>
              <a:rPr lang="en-US" sz="3600" dirty="0" err="1"/>
              <a:t>మేము</a:t>
            </a:r>
            <a:r>
              <a:rPr lang="en-US" sz="3600" dirty="0"/>
              <a:t> </a:t>
            </a:r>
            <a:r>
              <a:rPr lang="en-US" sz="3600" dirty="0" err="1"/>
              <a:t>ఉందుము</a:t>
            </a:r>
            <a:r>
              <a:rPr lang="en-US" sz="3600" dirty="0"/>
              <a:t> </a:t>
            </a:r>
            <a:r>
              <a:rPr lang="en-US" sz="3600" dirty="0" err="1"/>
              <a:t>లోకానా</a:t>
            </a:r>
            <a:r>
              <a:rPr lang="en-US" sz="3600" dirty="0"/>
              <a:t> </a:t>
            </a:r>
            <a:r>
              <a:rPr lang="en-US" sz="3600" dirty="0" err="1"/>
              <a:t>చెంతచేరగ</a:t>
            </a:r>
            <a:r>
              <a:rPr lang="en-US" sz="3600" dirty="0"/>
              <a:t> </a:t>
            </a:r>
            <a:r>
              <a:rPr lang="en-US" sz="3600" dirty="0" err="1"/>
              <a:t>కోరెదము నీచెంతచేరగ</a:t>
            </a:r>
            <a:r>
              <a:rPr lang="en-US" sz="3600" dirty="0"/>
              <a:t> </a:t>
            </a:r>
            <a:r>
              <a:rPr lang="en-US" sz="3600" dirty="0" err="1" smtClean="0"/>
              <a:t>కోరెదము</a:t>
            </a:r>
            <a:endParaRPr lang="en-US" sz="3600" dirty="0" smtClean="0"/>
          </a:p>
          <a:p>
            <a:endParaRPr lang="en-US" sz="3600" dirty="0" smtClean="0"/>
          </a:p>
          <a:p>
            <a:r>
              <a:rPr lang="en-US" sz="3600" smtClean="0"/>
              <a:t>5                                                     &lt;</a:t>
            </a:r>
            <a:r>
              <a:rPr lang="en-US" sz="3600" dirty="0" smtClean="0"/>
              <a:t>-</a:t>
            </a:r>
            <a:endParaRPr lang="en-US"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132</Words>
  <Application>Microsoft Macintosh PowerPoint</Application>
  <PresentationFormat>On-screen Show (4:3)</PresentationFormat>
  <Paragraphs>17</Paragraphs>
  <Slides>5</Slides>
  <Notes>0</Notes>
  <HiddenSlides>0</HiddenSlides>
  <MMClips>0</MMClips>
  <ScaleCrop>false</ScaleCrop>
  <HeadingPairs>
    <vt:vector size="6" baseType="variant">
      <vt:variant>
        <vt:lpstr>Fonts Used</vt:lpstr>
      </vt:variant>
      <vt:variant>
        <vt:i4>1</vt:i4>
      </vt:variant>
      <vt:variant>
        <vt:lpstr>Design Template</vt:lpstr>
      </vt:variant>
      <vt:variant>
        <vt:i4>1</vt:i4>
      </vt:variant>
      <vt:variant>
        <vt:lpstr>Slide Titles</vt:lpstr>
      </vt:variant>
      <vt:variant>
        <vt:i4>5</vt:i4>
      </vt:variant>
    </vt:vector>
  </HeadingPairs>
  <TitlesOfParts>
    <vt:vector size="7" baseType="lpstr">
      <vt:lpstr>Arial</vt:lpstr>
      <vt:lpstr>Office Theme</vt:lpstr>
      <vt:lpstr>Slide 1</vt:lpstr>
      <vt:lpstr>Slide 2</vt:lpstr>
      <vt:lpstr>Slide 3</vt:lpstr>
      <vt:lpstr>Slide 4</vt:lpstr>
      <vt:lpstr>Slide 5</vt:lpstr>
    </vt:vector>
  </TitlesOfParts>
  <Company>3M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Chindenu Ne Rakthame Kadigenu Na Jevithame   (2) Na papam kadige Devudu Neeve Na kanneru thudiche thandri vi neeve (2) Na Yesu, Nekemi ivvagalanu, ne (2)   Chindenu Ne Rakthame Aa Silvalo Na Kosame (2) Na Hrudhayam Nedey Icheda Nekye Na Hrudhayam Nekye Icheda Nedey (2) Na Yesu, Nekemi ivvagalanu, ne (2)</dc:title>
  <dc:creator>a1csdzz</dc:creator>
  <cp:lastModifiedBy>John Mylabathula</cp:lastModifiedBy>
  <cp:revision>18</cp:revision>
  <dcterms:created xsi:type="dcterms:W3CDTF">2015-11-16T02:54:10Z</dcterms:created>
  <dcterms:modified xsi:type="dcterms:W3CDTF">2015-11-16T03:09:07Z</dcterms:modified>
</cp:coreProperties>
</file>