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7E3-28C6-40D0-9602-40BE8C856F6C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9E88-31AB-401E-9031-98A72E4E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5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7E3-28C6-40D0-9602-40BE8C856F6C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9E88-31AB-401E-9031-98A72E4E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4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7E3-28C6-40D0-9602-40BE8C856F6C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9E88-31AB-401E-9031-98A72E4E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1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7E3-28C6-40D0-9602-40BE8C856F6C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9E88-31AB-401E-9031-98A72E4E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7E3-28C6-40D0-9602-40BE8C856F6C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9E88-31AB-401E-9031-98A72E4E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7E3-28C6-40D0-9602-40BE8C856F6C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9E88-31AB-401E-9031-98A72E4E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8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7E3-28C6-40D0-9602-40BE8C856F6C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9E88-31AB-401E-9031-98A72E4E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9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7E3-28C6-40D0-9602-40BE8C856F6C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9E88-31AB-401E-9031-98A72E4E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8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7E3-28C6-40D0-9602-40BE8C856F6C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9E88-31AB-401E-9031-98A72E4E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9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7E3-28C6-40D0-9602-40BE8C856F6C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9E88-31AB-401E-9031-98A72E4E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1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7E3-28C6-40D0-9602-40BE8C856F6C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9E88-31AB-401E-9031-98A72E4E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1F7E3-28C6-40D0-9602-40BE8C856F6C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9E88-31AB-401E-9031-98A72E4E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Hosanna </a:t>
            </a:r>
            <a:r>
              <a:rPr lang="en-US" dirty="0" err="1" smtClean="0"/>
              <a:t>Hosanna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9600" dirty="0"/>
              <a:t>Hosanna, hosanna,</a:t>
            </a:r>
            <a:endParaRPr lang="en-US" sz="9600" i="1" dirty="0"/>
          </a:p>
          <a:p>
            <a:pPr marL="0" indent="0" algn="ctr">
              <a:buNone/>
            </a:pPr>
            <a:r>
              <a:rPr lang="en-US" sz="9600" dirty="0" smtClean="0"/>
              <a:t>		Hosanna </a:t>
            </a:r>
            <a:r>
              <a:rPr lang="en-US" sz="9600" dirty="0"/>
              <a:t>in the highest! 		||X2||</a:t>
            </a:r>
            <a:endParaRPr lang="en-US" sz="9600" i="1" dirty="0"/>
          </a:p>
          <a:p>
            <a:pPr marL="0" indent="0" algn="ctr">
              <a:buNone/>
            </a:pPr>
            <a:r>
              <a:rPr lang="en-US" sz="9600" i="1" dirty="0"/>
              <a:t> </a:t>
            </a:r>
          </a:p>
          <a:p>
            <a:pPr marL="0" indent="0" algn="ctr">
              <a:buNone/>
            </a:pPr>
            <a:r>
              <a:rPr lang="en-US" sz="9600" b="1" i="1" dirty="0"/>
              <a:t>Lord, we lift up Your name,</a:t>
            </a:r>
            <a:endParaRPr lang="en-US" sz="9600" i="1" dirty="0"/>
          </a:p>
          <a:p>
            <a:pPr marL="0" indent="0" algn="ctr">
              <a:buNone/>
            </a:pPr>
            <a:r>
              <a:rPr lang="en-US" sz="9600" b="1" i="1" dirty="0"/>
              <a:t>With our hearts full of praise;</a:t>
            </a:r>
            <a:endParaRPr lang="en-US" sz="9600" i="1" dirty="0"/>
          </a:p>
          <a:p>
            <a:pPr marL="0" indent="0" algn="ctr">
              <a:buNone/>
            </a:pPr>
            <a:r>
              <a:rPr lang="en-US" sz="9600" b="1" i="1" dirty="0"/>
              <a:t>Be exalted, O Lord my God!</a:t>
            </a:r>
            <a:endParaRPr lang="en-US" sz="9600" i="1" dirty="0"/>
          </a:p>
          <a:p>
            <a:pPr marL="0" indent="0" algn="ctr">
              <a:buNone/>
            </a:pPr>
            <a:r>
              <a:rPr lang="en-US" sz="9600" b="1" i="1" dirty="0"/>
              <a:t>Hosanna in the highest!</a:t>
            </a:r>
            <a:endParaRPr lang="en-US" sz="9600" i="1" dirty="0"/>
          </a:p>
          <a:p>
            <a:pPr marL="0" indent="0" algn="ctr">
              <a:buNone/>
            </a:pPr>
            <a:r>
              <a:rPr lang="en-US" sz="9600" i="1" dirty="0"/>
              <a:t> </a:t>
            </a:r>
          </a:p>
          <a:p>
            <a:pPr marL="0" indent="0" algn="ctr">
              <a:buNone/>
            </a:pPr>
            <a:r>
              <a:rPr lang="en-US" sz="9600" dirty="0"/>
              <a:t>Glory, Glory,</a:t>
            </a:r>
            <a:endParaRPr lang="en-US" sz="9600" i="1" dirty="0"/>
          </a:p>
          <a:p>
            <a:pPr marL="0" indent="0" algn="ctr">
              <a:buNone/>
            </a:pPr>
            <a:r>
              <a:rPr lang="en-US" sz="9600" dirty="0" smtClean="0"/>
              <a:t>		Glory </a:t>
            </a:r>
            <a:r>
              <a:rPr lang="en-US" sz="9600" dirty="0"/>
              <a:t>to the King of Kings! 	</a:t>
            </a:r>
            <a:r>
              <a:rPr lang="en-US" sz="9600" dirty="0" smtClean="0"/>
              <a:t>	||</a:t>
            </a:r>
            <a:r>
              <a:rPr lang="en-US" sz="9600" dirty="0"/>
              <a:t>X2||</a:t>
            </a:r>
            <a:endParaRPr lang="en-US" sz="9600" i="1" dirty="0"/>
          </a:p>
          <a:p>
            <a:pPr marL="0" indent="0" algn="ctr">
              <a:buNone/>
            </a:pPr>
            <a:r>
              <a:rPr lang="en-US" sz="9600" i="1" dirty="0"/>
              <a:t> “</a:t>
            </a:r>
            <a:r>
              <a:rPr lang="en-US" sz="9600" b="1" i="1" u="sng" dirty="0"/>
              <a:t>Lord, we lift up your name</a:t>
            </a:r>
            <a:r>
              <a:rPr lang="en-US" sz="9600" i="1" dirty="0"/>
              <a:t>”</a:t>
            </a:r>
          </a:p>
          <a:p>
            <a:pPr marL="0" indent="0" algn="ctr">
              <a:buNone/>
            </a:pPr>
            <a:r>
              <a:rPr lang="en-US" sz="9600" i="1" dirty="0"/>
              <a:t> </a:t>
            </a:r>
          </a:p>
          <a:p>
            <a:pPr marL="0" indent="0" algn="ctr">
              <a:buNone/>
            </a:pPr>
            <a:r>
              <a:rPr lang="en-US" sz="9600" dirty="0"/>
              <a:t>Jesus, Jesus,</a:t>
            </a:r>
            <a:endParaRPr lang="en-US" sz="9600" i="1" dirty="0"/>
          </a:p>
          <a:p>
            <a:pPr marL="0" indent="0" algn="ctr">
              <a:buNone/>
            </a:pPr>
            <a:r>
              <a:rPr lang="en-US" sz="9600" dirty="0" smtClean="0"/>
              <a:t>		Jesus </a:t>
            </a:r>
            <a:r>
              <a:rPr lang="en-US" sz="9600" dirty="0"/>
              <a:t>is the prince of peace!   	||X2||</a:t>
            </a:r>
            <a:endParaRPr lang="en-US" sz="9600" i="1" dirty="0"/>
          </a:p>
          <a:p>
            <a:pPr marL="0" indent="0" algn="ctr">
              <a:buNone/>
            </a:pPr>
            <a:r>
              <a:rPr lang="en-US" sz="9600" i="1" dirty="0"/>
              <a:t> “</a:t>
            </a:r>
            <a:r>
              <a:rPr lang="en-US" sz="9600" b="1" i="1" u="sng" dirty="0"/>
              <a:t>Lord, we lift up your name</a:t>
            </a:r>
            <a:r>
              <a:rPr lang="en-US" sz="9600" i="1" dirty="0"/>
              <a:t>”</a:t>
            </a:r>
          </a:p>
          <a:p>
            <a:pPr marL="0" indent="0" algn="ctr">
              <a:buNone/>
            </a:pPr>
            <a:r>
              <a:rPr lang="en-US" sz="7400" i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1511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Hosanna </a:t>
            </a:r>
            <a:r>
              <a:rPr lang="en-US" dirty="0" err="1" smtClean="0"/>
              <a:t>Hosanna</a:t>
            </a:r>
            <a:r>
              <a:rPr lang="en-US" dirty="0" smtClean="0"/>
              <a:t> (Telugu)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Hosanna, hosanna,</a:t>
            </a:r>
            <a:endParaRPr lang="en-US" i="1" dirty="0" smtClean="0"/>
          </a:p>
          <a:p>
            <a:pPr marL="0" indent="0" algn="ctr">
              <a:buNone/>
            </a:pPr>
            <a:r>
              <a:rPr lang="en-US" dirty="0" smtClean="0"/>
              <a:t>		Hosanna </a:t>
            </a:r>
            <a:r>
              <a:rPr lang="en-US" dirty="0" err="1" smtClean="0"/>
              <a:t>Mahonnathudu</a:t>
            </a:r>
            <a:r>
              <a:rPr lang="en-US" dirty="0" smtClean="0"/>
              <a:t>  		||X2||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 </a:t>
            </a:r>
            <a:endParaRPr lang="en-US" i="1" dirty="0" smtClean="0"/>
          </a:p>
          <a:p>
            <a:pPr marL="0" indent="0" algn="ctr">
              <a:buNone/>
            </a:pPr>
            <a:r>
              <a:rPr lang="en-US" b="1" i="1" dirty="0" err="1" smtClean="0"/>
              <a:t>Devaa</a:t>
            </a:r>
            <a:r>
              <a:rPr lang="en-US" b="1" i="1" dirty="0" smtClean="0"/>
              <a:t> Nee </a:t>
            </a:r>
            <a:r>
              <a:rPr lang="en-US" b="1" i="1" dirty="0" err="1" smtClean="0"/>
              <a:t>Naamamu</a:t>
            </a:r>
            <a:r>
              <a:rPr lang="en-US" b="1" i="1" dirty="0" smtClean="0"/>
              <a:t>,</a:t>
            </a:r>
            <a:endParaRPr lang="en-US" i="1" dirty="0" smtClean="0"/>
          </a:p>
          <a:p>
            <a:pPr marL="0" indent="0" algn="ctr">
              <a:buNone/>
            </a:pPr>
            <a:r>
              <a:rPr lang="en-US" b="1" i="1" dirty="0" err="1" smtClean="0"/>
              <a:t>Unnathaaa</a:t>
            </a:r>
            <a:r>
              <a:rPr lang="en-US" b="1" i="1" dirty="0" smtClean="0"/>
              <a:t> </a:t>
            </a:r>
            <a:r>
              <a:rPr lang="en-US" b="1" i="1" dirty="0" err="1" smtClean="0"/>
              <a:t>Naamamu</a:t>
            </a:r>
            <a:r>
              <a:rPr lang="en-US" b="1" i="1" dirty="0" smtClean="0"/>
              <a:t>;</a:t>
            </a:r>
            <a:endParaRPr lang="en-US" i="1" dirty="0" smtClean="0"/>
          </a:p>
          <a:p>
            <a:pPr marL="0" indent="0" algn="ctr">
              <a:buNone/>
            </a:pPr>
            <a:r>
              <a:rPr lang="en-US" b="1" i="1" dirty="0" err="1" smtClean="0"/>
              <a:t>Kruthagnatha</a:t>
            </a:r>
            <a:r>
              <a:rPr lang="en-US" b="1" i="1" dirty="0" smtClean="0"/>
              <a:t> </a:t>
            </a:r>
            <a:r>
              <a:rPr lang="en-US" b="1" i="1" dirty="0" err="1" smtClean="0"/>
              <a:t>sthuthulu</a:t>
            </a:r>
            <a:r>
              <a:rPr lang="en-US" b="1" i="1" dirty="0" smtClean="0"/>
              <a:t> </a:t>
            </a:r>
            <a:r>
              <a:rPr lang="en-US" b="1" i="1" dirty="0" err="1" smtClean="0"/>
              <a:t>neekey</a:t>
            </a:r>
            <a:r>
              <a:rPr lang="en-US" b="1" i="1" dirty="0" smtClean="0"/>
              <a:t>!</a:t>
            </a:r>
            <a:endParaRPr lang="en-US" i="1" dirty="0" smtClean="0"/>
          </a:p>
          <a:p>
            <a:pPr marL="0" indent="0" algn="ctr">
              <a:buNone/>
            </a:pPr>
            <a:r>
              <a:rPr lang="en-US" b="1" i="1" dirty="0" err="1" smtClean="0"/>
              <a:t>Prabhaavamu</a:t>
            </a:r>
            <a:r>
              <a:rPr lang="en-US" b="1" i="1" dirty="0" smtClean="0"/>
              <a:t> </a:t>
            </a:r>
            <a:r>
              <a:rPr lang="en-US" b="1" i="1" dirty="0" err="1" smtClean="0"/>
              <a:t>Raarajukey</a:t>
            </a:r>
            <a:r>
              <a:rPr lang="en-US" b="1" i="1" dirty="0" smtClean="0"/>
              <a:t>!</a:t>
            </a:r>
            <a:endParaRPr lang="en-US" i="1" dirty="0" smtClean="0"/>
          </a:p>
          <a:p>
            <a:pPr marL="0" indent="0" algn="ctr">
              <a:buNone/>
            </a:pPr>
            <a:r>
              <a:rPr lang="en-US" dirty="0" smtClean="0"/>
              <a:t> </a:t>
            </a:r>
            <a:endParaRPr lang="en-US" i="1" dirty="0" smtClean="0"/>
          </a:p>
          <a:p>
            <a:pPr marL="0" indent="0" algn="ctr">
              <a:buNone/>
            </a:pPr>
            <a:r>
              <a:rPr lang="en-US" dirty="0" err="1" smtClean="0"/>
              <a:t>Maheema</a:t>
            </a:r>
            <a:r>
              <a:rPr lang="en-US" dirty="0" smtClean="0"/>
              <a:t>, </a:t>
            </a:r>
            <a:r>
              <a:rPr lang="en-US" dirty="0" err="1" smtClean="0"/>
              <a:t>Maheema</a:t>
            </a:r>
            <a:r>
              <a:rPr lang="en-US" dirty="0" smtClean="0"/>
              <a:t>,</a:t>
            </a:r>
            <a:endParaRPr lang="en-US" i="1" dirty="0" smtClean="0"/>
          </a:p>
          <a:p>
            <a:pPr marL="0" indent="0" algn="ctr">
              <a:buNone/>
            </a:pPr>
            <a:r>
              <a:rPr lang="en-US" smtClean="0"/>
              <a:t>		Mahima</a:t>
            </a:r>
            <a:r>
              <a:rPr lang="en-US" dirty="0" smtClean="0"/>
              <a:t> </a:t>
            </a:r>
            <a:r>
              <a:rPr lang="en-US" dirty="0" err="1" smtClean="0"/>
              <a:t>Raa</a:t>
            </a:r>
            <a:r>
              <a:rPr lang="en-US" dirty="0" smtClean="0"/>
              <a:t> </a:t>
            </a:r>
            <a:r>
              <a:rPr lang="en-US" dirty="0" err="1" smtClean="0"/>
              <a:t>Raajukey</a:t>
            </a:r>
            <a:r>
              <a:rPr lang="en-US" dirty="0" smtClean="0"/>
              <a:t>! 		||X2||</a:t>
            </a:r>
            <a:endParaRPr lang="en-US" i="1" dirty="0" smtClean="0"/>
          </a:p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US" b="1" i="1" u="sng" dirty="0" err="1" smtClean="0"/>
              <a:t>Devaa</a:t>
            </a:r>
            <a:r>
              <a:rPr lang="en-US" b="1" i="1" u="sng" dirty="0" smtClean="0"/>
              <a:t> Nee </a:t>
            </a:r>
            <a:r>
              <a:rPr lang="en-US" b="1" i="1" u="sng" dirty="0" err="1" smtClean="0"/>
              <a:t>Naamamu</a:t>
            </a:r>
            <a:r>
              <a:rPr lang="en-US" dirty="0" smtClean="0"/>
              <a:t>”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4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Hosanna Hosanna</vt:lpstr>
      <vt:lpstr>Hosanna Hosanna (Telugu)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Hosanna Hosanna</dc:title>
  <dc:creator>Prithivi Kota</dc:creator>
  <cp:lastModifiedBy>Prithivi Kota</cp:lastModifiedBy>
  <cp:revision>6</cp:revision>
  <dcterms:created xsi:type="dcterms:W3CDTF">2014-06-27T23:09:33Z</dcterms:created>
  <dcterms:modified xsi:type="dcterms:W3CDTF">2014-06-27T23:13:53Z</dcterms:modified>
</cp:coreProperties>
</file>