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8A1724-5538-4952-8BFF-933507EC185D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A66C67-3A9C-4178-AACE-536C6DBF000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err="1"/>
              <a:t>Hrudaya</a:t>
            </a:r>
            <a:r>
              <a:rPr lang="en-US" b="1" i="1" dirty="0"/>
              <a:t> </a:t>
            </a:r>
            <a:r>
              <a:rPr lang="en-US" b="1" i="1" dirty="0" err="1"/>
              <a:t>rannya</a:t>
            </a:r>
            <a:r>
              <a:rPr lang="en-US" b="1" i="1" dirty="0"/>
              <a:t> </a:t>
            </a:r>
            <a:r>
              <a:rPr lang="en-US" b="1" i="1" dirty="0" err="1"/>
              <a:t>nuloo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4267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Hrudaya</a:t>
            </a:r>
            <a:r>
              <a:rPr lang="en-US" dirty="0"/>
              <a:t> </a:t>
            </a:r>
            <a:r>
              <a:rPr lang="en-US" dirty="0" err="1"/>
              <a:t>rannya</a:t>
            </a:r>
            <a:r>
              <a:rPr lang="en-US" dirty="0"/>
              <a:t> </a:t>
            </a:r>
            <a:r>
              <a:rPr lang="en-US" dirty="0" err="1"/>
              <a:t>nuloo</a:t>
            </a:r>
            <a:r>
              <a:rPr lang="en-US" dirty="0"/>
              <a:t> ne </a:t>
            </a:r>
            <a:r>
              <a:rPr lang="en-US" dirty="0" err="1"/>
              <a:t>krungina</a:t>
            </a:r>
            <a:r>
              <a:rPr lang="en-US" dirty="0"/>
              <a:t> </a:t>
            </a:r>
            <a:r>
              <a:rPr lang="en-US" dirty="0" err="1"/>
              <a:t>samayamu</a:t>
            </a:r>
            <a:r>
              <a:rPr lang="en-US" dirty="0"/>
              <a:t> lo</a:t>
            </a:r>
            <a:br>
              <a:rPr lang="en-US" dirty="0"/>
            </a:b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Vinipinchuchunna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dhi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/>
              <a:t>balamu</a:t>
            </a:r>
            <a:r>
              <a:rPr lang="en-US" dirty="0"/>
              <a:t> </a:t>
            </a:r>
            <a:r>
              <a:rPr lang="en-US" dirty="0" err="1"/>
              <a:t>unnantha</a:t>
            </a:r>
            <a:r>
              <a:rPr lang="en-US" dirty="0"/>
              <a:t> </a:t>
            </a:r>
            <a:r>
              <a:rPr lang="en-US" dirty="0" err="1"/>
              <a:t>varaku</a:t>
            </a:r>
            <a:r>
              <a:rPr lang="en-US" dirty="0"/>
              <a:t> </a:t>
            </a:r>
            <a:r>
              <a:rPr lang="en-US" dirty="0" err="1"/>
              <a:t>cheyaleedu</a:t>
            </a:r>
            <a:r>
              <a:rPr lang="en-US" dirty="0"/>
              <a:t> nee </a:t>
            </a:r>
            <a:r>
              <a:rPr lang="en-US" dirty="0" err="1"/>
              <a:t>sevanu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Balamuntha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r>
              <a:rPr lang="en-US" dirty="0"/>
              <a:t>, </a:t>
            </a:r>
            <a:r>
              <a:rPr lang="en-US" dirty="0" err="1"/>
              <a:t>bulamuntha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endParaRPr lang="en-US" dirty="0"/>
          </a:p>
          <a:p>
            <a:pPr algn="l"/>
            <a:r>
              <a:rPr lang="en-US" dirty="0" err="1"/>
              <a:t>Cheyalani</a:t>
            </a:r>
            <a:r>
              <a:rPr lang="en-US" dirty="0"/>
              <a:t> </a:t>
            </a:r>
            <a:r>
              <a:rPr lang="en-US" dirty="0" err="1"/>
              <a:t>undhi</a:t>
            </a:r>
            <a:r>
              <a:rPr lang="en-US" dirty="0"/>
              <a:t> </a:t>
            </a:r>
            <a:r>
              <a:rPr lang="en-US" dirty="0" smtClean="0"/>
              <a:t>nee </a:t>
            </a:r>
            <a:r>
              <a:rPr lang="en-US" dirty="0" err="1" smtClean="0"/>
              <a:t>seevanu</a:t>
            </a:r>
            <a:r>
              <a:rPr lang="en-US" dirty="0"/>
              <a:t>    </a:t>
            </a:r>
            <a:r>
              <a:rPr lang="en-US" dirty="0" smtClean="0"/>
              <a:t>                            …</a:t>
            </a:r>
            <a:r>
              <a:rPr lang="en-US" dirty="0" err="1"/>
              <a:t>V</a:t>
            </a:r>
            <a:r>
              <a:rPr lang="en-US" i="1" dirty="0" err="1"/>
              <a:t>inipinchu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err="1"/>
              <a:t>Hrudaya</a:t>
            </a:r>
            <a:r>
              <a:rPr lang="en-US" b="1" i="1" dirty="0"/>
              <a:t> </a:t>
            </a:r>
            <a:r>
              <a:rPr lang="en-US" b="1" i="1" dirty="0" err="1"/>
              <a:t>rannya</a:t>
            </a:r>
            <a:r>
              <a:rPr lang="en-US" b="1" i="1" dirty="0"/>
              <a:t> </a:t>
            </a:r>
            <a:r>
              <a:rPr lang="en-US" b="1" i="1" dirty="0" err="1"/>
              <a:t>nuloo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95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 smtClean="0"/>
              <a:t>Naaku</a:t>
            </a:r>
            <a:r>
              <a:rPr lang="en-US" dirty="0" smtClean="0"/>
              <a:t> </a:t>
            </a:r>
            <a:r>
              <a:rPr lang="en-US" dirty="0" err="1"/>
              <a:t>swaramau</a:t>
            </a:r>
            <a:r>
              <a:rPr lang="en-US" dirty="0"/>
              <a:t> </a:t>
            </a:r>
            <a:r>
              <a:rPr lang="en-US" dirty="0" err="1"/>
              <a:t>unnantha</a:t>
            </a:r>
            <a:r>
              <a:rPr lang="en-US" dirty="0"/>
              <a:t> </a:t>
            </a:r>
            <a:r>
              <a:rPr lang="en-US" dirty="0" err="1"/>
              <a:t>varaku</a:t>
            </a:r>
            <a:r>
              <a:rPr lang="en-US" dirty="0"/>
              <a:t>  </a:t>
            </a:r>
            <a:r>
              <a:rPr lang="en-US" dirty="0" err="1"/>
              <a:t>paada</a:t>
            </a:r>
            <a:r>
              <a:rPr lang="en-US" dirty="0"/>
              <a:t> </a:t>
            </a:r>
            <a:r>
              <a:rPr lang="en-US" dirty="0" err="1"/>
              <a:t>leedu</a:t>
            </a:r>
            <a:r>
              <a:rPr lang="en-US" dirty="0"/>
              <a:t> nee </a:t>
            </a:r>
            <a:r>
              <a:rPr lang="en-US" dirty="0" err="1"/>
              <a:t>paata</a:t>
            </a:r>
            <a:r>
              <a:rPr lang="en-US" dirty="0"/>
              <a:t> nu </a:t>
            </a:r>
            <a:br>
              <a:rPr lang="en-US" dirty="0"/>
            </a:br>
            <a:r>
              <a:rPr lang="en-US" dirty="0" err="1"/>
              <a:t>Swaramuntha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r>
              <a:rPr lang="en-US" dirty="0"/>
              <a:t>, </a:t>
            </a:r>
            <a:r>
              <a:rPr lang="en-US" dirty="0" err="1"/>
              <a:t>swaramuntha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endParaRPr lang="en-US" dirty="0"/>
          </a:p>
          <a:p>
            <a:pPr algn="l"/>
            <a:r>
              <a:rPr lang="en-US" dirty="0" err="1"/>
              <a:t>Paadalani</a:t>
            </a:r>
            <a:r>
              <a:rPr lang="en-US" dirty="0"/>
              <a:t> </a:t>
            </a:r>
            <a:r>
              <a:rPr lang="en-US" dirty="0" err="1"/>
              <a:t>undhi</a:t>
            </a:r>
            <a:r>
              <a:rPr lang="en-US" dirty="0"/>
              <a:t> nee </a:t>
            </a:r>
            <a:r>
              <a:rPr lang="en-US" dirty="0" err="1"/>
              <a:t>paatanu</a:t>
            </a:r>
            <a:r>
              <a:rPr lang="en-US" dirty="0"/>
              <a:t>             </a:t>
            </a:r>
            <a:r>
              <a:rPr lang="en-US" dirty="0" smtClean="0"/>
              <a:t>               </a:t>
            </a:r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en-US" dirty="0"/>
              <a:t>… </a:t>
            </a:r>
            <a:r>
              <a:rPr lang="en-US" i="1" dirty="0" err="1" smtClean="0"/>
              <a:t>Vinipinchu</a:t>
            </a:r>
            <a:endParaRPr lang="en-US" i="1" dirty="0" smtClean="0"/>
          </a:p>
          <a:p>
            <a:pPr algn="l"/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Vinipinchuchunna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dhi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err="1"/>
              <a:t>Hrudaya</a:t>
            </a:r>
            <a:r>
              <a:rPr lang="en-US" b="1" i="1" dirty="0"/>
              <a:t> </a:t>
            </a:r>
            <a:r>
              <a:rPr lang="en-US" b="1" i="1" dirty="0" err="1"/>
              <a:t>rannya</a:t>
            </a:r>
            <a:r>
              <a:rPr lang="en-US" b="1" i="1" dirty="0"/>
              <a:t> </a:t>
            </a:r>
            <a:r>
              <a:rPr lang="en-US" b="1" i="1" dirty="0" err="1"/>
              <a:t>nuloo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95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 smtClean="0"/>
              <a:t>Naaku</a:t>
            </a:r>
            <a:r>
              <a:rPr lang="en-US" dirty="0" smtClean="0"/>
              <a:t> </a:t>
            </a:r>
            <a:r>
              <a:rPr lang="en-US" dirty="0" err="1"/>
              <a:t>dhanamu</a:t>
            </a:r>
            <a:r>
              <a:rPr lang="en-US" dirty="0"/>
              <a:t> </a:t>
            </a:r>
            <a:r>
              <a:rPr lang="en-US" dirty="0" err="1"/>
              <a:t>unnatha</a:t>
            </a:r>
            <a:r>
              <a:rPr lang="en-US" dirty="0"/>
              <a:t> </a:t>
            </a:r>
            <a:r>
              <a:rPr lang="en-US" dirty="0" err="1"/>
              <a:t>varaku</a:t>
            </a:r>
            <a:r>
              <a:rPr lang="en-US" dirty="0"/>
              <a:t> </a:t>
            </a:r>
            <a:r>
              <a:rPr lang="en-US" dirty="0" err="1"/>
              <a:t>evvaledu</a:t>
            </a:r>
            <a:r>
              <a:rPr lang="en-US" dirty="0"/>
              <a:t> nee </a:t>
            </a:r>
            <a:r>
              <a:rPr lang="en-US" dirty="0" err="1"/>
              <a:t>sevaku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Dhanamuntha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r>
              <a:rPr lang="en-US" dirty="0"/>
              <a:t>, </a:t>
            </a:r>
            <a:r>
              <a:rPr lang="en-US" dirty="0" err="1"/>
              <a:t>dhanamuntha</a:t>
            </a:r>
            <a:r>
              <a:rPr lang="en-US" dirty="0"/>
              <a:t> </a:t>
            </a:r>
            <a:r>
              <a:rPr lang="en-US" dirty="0" err="1"/>
              <a:t>pooyaka</a:t>
            </a:r>
            <a:endParaRPr lang="en-US" dirty="0"/>
          </a:p>
          <a:p>
            <a:pPr algn="l"/>
            <a:r>
              <a:rPr lang="en-US" dirty="0" err="1"/>
              <a:t>Evvalani</a:t>
            </a:r>
            <a:r>
              <a:rPr lang="en-US" dirty="0"/>
              <a:t> </a:t>
            </a:r>
            <a:r>
              <a:rPr lang="en-US" dirty="0" err="1"/>
              <a:t>undhi</a:t>
            </a:r>
            <a:r>
              <a:rPr lang="en-US" dirty="0"/>
              <a:t> nee </a:t>
            </a:r>
            <a:r>
              <a:rPr lang="en-US" dirty="0" err="1"/>
              <a:t>seevaku</a:t>
            </a:r>
            <a:r>
              <a:rPr lang="en-US" dirty="0"/>
              <a:t>               </a:t>
            </a:r>
            <a:r>
              <a:rPr lang="en-US" dirty="0" smtClean="0"/>
              <a:t>              …</a:t>
            </a:r>
            <a:r>
              <a:rPr lang="en-US" i="1" dirty="0" smtClean="0"/>
              <a:t> </a:t>
            </a:r>
            <a:r>
              <a:rPr lang="en-US" i="1" dirty="0" err="1" smtClean="0"/>
              <a:t>Vinipinchu</a:t>
            </a:r>
            <a:endParaRPr lang="en-US" dirty="0" smtClean="0"/>
          </a:p>
          <a:p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Vinipinchuchunna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dhi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err="1"/>
              <a:t>Hrudaya</a:t>
            </a:r>
            <a:r>
              <a:rPr lang="en-US" b="1" i="1" dirty="0"/>
              <a:t> </a:t>
            </a:r>
            <a:r>
              <a:rPr lang="en-US" b="1" i="1" dirty="0" err="1"/>
              <a:t>rannya</a:t>
            </a:r>
            <a:r>
              <a:rPr lang="en-US" b="1" i="1" dirty="0"/>
              <a:t> </a:t>
            </a:r>
            <a:r>
              <a:rPr lang="en-US" b="1" i="1" dirty="0" err="1"/>
              <a:t>nuloo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95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/>
              <a:t>kanulu</a:t>
            </a:r>
            <a:r>
              <a:rPr lang="en-US" dirty="0"/>
              <a:t> </a:t>
            </a:r>
            <a:r>
              <a:rPr lang="en-US" dirty="0" err="1"/>
              <a:t>unnantha</a:t>
            </a:r>
            <a:r>
              <a:rPr lang="en-US" dirty="0"/>
              <a:t> </a:t>
            </a:r>
            <a:r>
              <a:rPr lang="en-US" dirty="0" err="1"/>
              <a:t>varaku</a:t>
            </a:r>
            <a:r>
              <a:rPr lang="en-US" dirty="0"/>
              <a:t> </a:t>
            </a:r>
            <a:r>
              <a:rPr lang="en-US" dirty="0" err="1"/>
              <a:t>chaduva</a:t>
            </a:r>
            <a:r>
              <a:rPr lang="en-US" dirty="0"/>
              <a:t> </a:t>
            </a:r>
            <a:r>
              <a:rPr lang="en-US" dirty="0" err="1"/>
              <a:t>leedhu</a:t>
            </a:r>
            <a:r>
              <a:rPr lang="en-US" dirty="0"/>
              <a:t> nee </a:t>
            </a:r>
            <a:r>
              <a:rPr lang="en-US" dirty="0" err="1"/>
              <a:t>vakhyamu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Dhrushtuntha</a:t>
            </a:r>
            <a:r>
              <a:rPr lang="en-US" dirty="0"/>
              <a:t> </a:t>
            </a:r>
            <a:r>
              <a:rPr lang="en-US" dirty="0" err="1"/>
              <a:t>pooyakha</a:t>
            </a:r>
            <a:r>
              <a:rPr lang="en-US" dirty="0"/>
              <a:t>, </a:t>
            </a:r>
            <a:r>
              <a:rPr lang="en-US" dirty="0" err="1"/>
              <a:t>drushtantha</a:t>
            </a:r>
            <a:r>
              <a:rPr lang="en-US" dirty="0"/>
              <a:t> </a:t>
            </a:r>
            <a:r>
              <a:rPr lang="en-US" dirty="0" err="1"/>
              <a:t>pooyaka</a:t>
            </a:r>
            <a:endParaRPr lang="en-US" dirty="0"/>
          </a:p>
          <a:p>
            <a:pPr algn="l"/>
            <a:r>
              <a:rPr lang="en-US" dirty="0" err="1"/>
              <a:t>Chadavalani</a:t>
            </a:r>
            <a:r>
              <a:rPr lang="en-US" dirty="0"/>
              <a:t> </a:t>
            </a:r>
            <a:r>
              <a:rPr lang="en-US" dirty="0" err="1"/>
              <a:t>undhi</a:t>
            </a:r>
            <a:r>
              <a:rPr lang="en-US" dirty="0"/>
              <a:t> nee </a:t>
            </a:r>
            <a:r>
              <a:rPr lang="en-US" dirty="0" err="1"/>
              <a:t>vaakhyamu</a:t>
            </a:r>
            <a:r>
              <a:rPr lang="en-US" dirty="0"/>
              <a:t>          </a:t>
            </a:r>
            <a:r>
              <a:rPr lang="en-US" dirty="0" smtClean="0"/>
              <a:t>            </a:t>
            </a:r>
            <a:r>
              <a:rPr lang="en-US" dirty="0"/>
              <a:t>…</a:t>
            </a:r>
            <a:r>
              <a:rPr lang="en-US" i="1" dirty="0" err="1"/>
              <a:t>Vinipinchu</a:t>
            </a:r>
            <a:endParaRPr lang="en-US" dirty="0"/>
          </a:p>
          <a:p>
            <a:r>
              <a:rPr lang="en-US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Vinipinchuchunna</a:t>
            </a:r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dhi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err="1"/>
              <a:t>Hrudaya</a:t>
            </a:r>
            <a:r>
              <a:rPr lang="en-US" b="1" i="1" dirty="0"/>
              <a:t> </a:t>
            </a:r>
            <a:r>
              <a:rPr lang="en-US" b="1" i="1" dirty="0" err="1"/>
              <a:t>rannya</a:t>
            </a:r>
            <a:r>
              <a:rPr lang="en-US" b="1" i="1" dirty="0"/>
              <a:t> </a:t>
            </a:r>
            <a:r>
              <a:rPr lang="en-US" b="1" i="1" dirty="0" err="1"/>
              <a:t>nuloo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95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/>
              <a:t>Nenu</a:t>
            </a:r>
            <a:r>
              <a:rPr lang="en-US" dirty="0"/>
              <a:t> </a:t>
            </a:r>
            <a:r>
              <a:rPr lang="en-US" dirty="0" err="1"/>
              <a:t>roghinai</a:t>
            </a:r>
            <a:r>
              <a:rPr lang="en-US" dirty="0"/>
              <a:t> </a:t>
            </a:r>
            <a:r>
              <a:rPr lang="en-US" dirty="0" err="1"/>
              <a:t>padiyundi</a:t>
            </a:r>
            <a:r>
              <a:rPr lang="en-US" dirty="0"/>
              <a:t> </a:t>
            </a:r>
            <a:r>
              <a:rPr lang="en-US" dirty="0" err="1"/>
              <a:t>napudu</a:t>
            </a:r>
            <a:r>
              <a:rPr lang="en-US" dirty="0"/>
              <a:t> </a:t>
            </a:r>
            <a:r>
              <a:rPr lang="en-US" dirty="0" err="1"/>
              <a:t>piluva</a:t>
            </a:r>
            <a:r>
              <a:rPr lang="en-US" dirty="0"/>
              <a:t> </a:t>
            </a:r>
            <a:r>
              <a:rPr lang="en-US" dirty="0" err="1"/>
              <a:t>leedu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/>
              <a:t> </a:t>
            </a:r>
            <a:r>
              <a:rPr lang="en-US" dirty="0" err="1"/>
              <a:t>manushudu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Piluvagane</a:t>
            </a:r>
            <a:r>
              <a:rPr lang="en-US" dirty="0"/>
              <a:t> </a:t>
            </a:r>
            <a:r>
              <a:rPr lang="en-US" dirty="0" err="1"/>
              <a:t>badhulichi</a:t>
            </a:r>
            <a:r>
              <a:rPr lang="en-US" dirty="0"/>
              <a:t>, </a:t>
            </a:r>
            <a:r>
              <a:rPr lang="en-US" dirty="0" err="1"/>
              <a:t>piluvagane</a:t>
            </a:r>
            <a:r>
              <a:rPr lang="en-US" dirty="0"/>
              <a:t> </a:t>
            </a:r>
            <a:r>
              <a:rPr lang="en-US" dirty="0" err="1"/>
              <a:t>badhulichi</a:t>
            </a:r>
            <a:endParaRPr lang="en-US" dirty="0"/>
          </a:p>
          <a:p>
            <a:pPr algn="l"/>
            <a:r>
              <a:rPr lang="en-US" dirty="0" err="1"/>
              <a:t>Aadharinchadu</a:t>
            </a:r>
            <a:r>
              <a:rPr lang="en-US" dirty="0"/>
              <a:t> </a:t>
            </a:r>
            <a:r>
              <a:rPr lang="en-US" dirty="0" err="1"/>
              <a:t>naa</a:t>
            </a:r>
            <a:r>
              <a:rPr lang="en-US" dirty="0"/>
              <a:t> </a:t>
            </a:r>
            <a:r>
              <a:rPr lang="en-US" dirty="0" err="1"/>
              <a:t>Yesudu</a:t>
            </a:r>
            <a:r>
              <a:rPr lang="en-US" dirty="0"/>
              <a:t> </a:t>
            </a:r>
            <a:r>
              <a:rPr lang="en-US" dirty="0" smtClean="0"/>
              <a:t>                            …</a:t>
            </a:r>
            <a:r>
              <a:rPr lang="en-US" dirty="0"/>
              <a:t> </a:t>
            </a:r>
            <a:r>
              <a:rPr lang="en-US" i="1" dirty="0" err="1"/>
              <a:t>Vinipinchu</a:t>
            </a:r>
            <a:endParaRPr lang="en-US" dirty="0"/>
          </a:p>
          <a:p>
            <a:r>
              <a:rPr lang="en-US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Vinipinchuchunna</a:t>
            </a:r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dhi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keeka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naaku</a:t>
            </a: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49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Hrudaya rannya nuloo</vt:lpstr>
      <vt:lpstr>Hrudaya rannya nuloo</vt:lpstr>
      <vt:lpstr>Hrudaya rannya nuloo</vt:lpstr>
      <vt:lpstr>Hrudaya rannya nuloo</vt:lpstr>
      <vt:lpstr>Hrudaya rannya nuloo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Hrudaya rannya nuloo</dc:title>
  <dc:creator>Mylabathula, John D.</dc:creator>
  <cp:lastModifiedBy>Mylabathula, John D.</cp:lastModifiedBy>
  <cp:revision>2</cp:revision>
  <dcterms:created xsi:type="dcterms:W3CDTF">2014-05-12T19:40:28Z</dcterms:created>
  <dcterms:modified xsi:type="dcterms:W3CDTF">2014-05-12T19:52:19Z</dcterms:modified>
</cp:coreProperties>
</file>