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6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CD4F8-0856-47AF-9971-22F858B255B1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F5193-DB5E-4769-9C08-440D09A99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46037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Jeevitamantaa</a:t>
            </a:r>
            <a:r>
              <a:rPr lang="en-US" dirty="0" smtClean="0"/>
              <a:t> Nee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Gaanam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89916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581400"/>
            <a:ext cx="9144000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896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Jeevitamantaa</a:t>
            </a:r>
            <a:r>
              <a:rPr lang="en-US" dirty="0" smtClean="0"/>
              <a:t> Nee </a:t>
            </a:r>
            <a:r>
              <a:rPr lang="en-US" dirty="0" err="1" smtClean="0"/>
              <a:t>Prema</a:t>
            </a:r>
            <a:r>
              <a:rPr lang="en-US" dirty="0" smtClean="0"/>
              <a:t> </a:t>
            </a:r>
            <a:r>
              <a:rPr lang="en-US" dirty="0" err="1" smtClean="0"/>
              <a:t>Gaanam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8799"/>
            <a:ext cx="8991599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64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Jeevitamantaa Nee Prema Gaanam</vt:lpstr>
      <vt:lpstr>Jeevitamantaa Nee Prema Gaanam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Jeevitamantaa Nee Prema Gaanam</dc:title>
  <dc:creator>Prithivi Kota</dc:creator>
  <cp:lastModifiedBy>Prithivi Kota</cp:lastModifiedBy>
  <cp:revision>1</cp:revision>
  <dcterms:created xsi:type="dcterms:W3CDTF">2014-05-30T04:26:59Z</dcterms:created>
  <dcterms:modified xsi:type="dcterms:W3CDTF">2014-05-30T04:32:06Z</dcterms:modified>
</cp:coreProperties>
</file>