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9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DD8A788-4B2F-F84D-8547-DAFF2FB1124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A78C60-08DB-2745-BECA-C9C980B2484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JUNTE TENE KANNA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-102" charset="0"/>
              <a:buNone/>
            </a:pP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Verse 1:</a:t>
            </a:r>
          </a:p>
          <a:p>
            <a:pPr eaLnBrk="1" hangingPunct="1">
              <a:lnSpc>
                <a:spcPct val="90000"/>
              </a:lnSpc>
              <a:buFont typeface="Arial" pitchFamily="-102" charset="0"/>
              <a:buNone/>
            </a:pP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  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Junte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tene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Theeyanidi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Vendi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Pasidi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minnadi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lnSpc>
                <a:spcPct val="90000"/>
              </a:lnSpc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Pongi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porluchunna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prema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nidhi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Yesu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nee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namamu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lnSpc>
                <a:spcPct val="90000"/>
              </a:lnSpc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Surya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kanthi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prakasaminadi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Pandu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vennala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nirmalaminadi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lnSpc>
                <a:spcPct val="90000"/>
              </a:lnSpc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manchukondala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kanna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challanidi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Yesu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nee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namamu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JUNTE TENE KANNA</a:t>
            </a:r>
            <a:endParaRPr lang="en-US" dirty="0">
              <a:ea typeface="ＭＳ Ｐゴシック" pitchFamily="-102" charset="-128"/>
              <a:cs typeface="ＭＳ Ｐゴシック" pitchFamily="-102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492601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-102" charset="0"/>
              <a:buNone/>
            </a:pP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Chorus:</a:t>
            </a:r>
          </a:p>
          <a:p>
            <a:pPr eaLnBrk="1" hangingPunct="1">
              <a:buFont typeface="Arial" pitchFamily="-102" charset="0"/>
              <a:buNone/>
            </a:pP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Yesu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Asadyudavu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neevu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Marananne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jayinchina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veerudavu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Sarvanne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sasinche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yodhudavu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Neeku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saati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lerevaru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Rakshaka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neevega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ma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balamu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Deva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maa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daagu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sthalamu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neeve</a:t>
            </a:r>
            <a:endParaRPr lang="en-US" sz="3500" dirty="0" smtClean="0">
              <a:ea typeface="ＭＳ Ｐゴシック" pitchFamily="-102" charset="-128"/>
              <a:cs typeface="ＭＳ Ｐゴシック" pitchFamily="-102" charset="-128"/>
            </a:endParaRPr>
          </a:p>
          <a:p>
            <a:pPr eaLnBrk="1" hangingPunct="1">
              <a:buFont typeface="Arial" pitchFamily="-102" charset="0"/>
              <a:buNone/>
            </a:pP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	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Neeve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nizamina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devudavu</a:t>
            </a:r>
            <a:r>
              <a:rPr lang="en-US" sz="3500" dirty="0" smtClean="0">
                <a:ea typeface="ＭＳ Ｐゴシック" pitchFamily="-102" charset="-128"/>
                <a:cs typeface="ＭＳ Ｐゴシック" pitchFamily="-102" charset="-128"/>
              </a:rPr>
              <a:t> - </a:t>
            </a:r>
            <a:r>
              <a:rPr lang="en-US" sz="3500" dirty="0" err="1" smtClean="0">
                <a:ea typeface="ＭＳ Ｐゴシック" pitchFamily="-102" charset="-128"/>
                <a:cs typeface="ＭＳ Ｐゴシック" pitchFamily="-102" charset="-128"/>
              </a:rPr>
              <a:t>pranamilli</a:t>
            </a: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dirty="0" err="1" smtClean="0">
                <a:ea typeface="ＭＳ Ｐゴシック" pitchFamily="-102" charset="-128"/>
                <a:cs typeface="ＭＳ Ｐゴシック" pitchFamily="-102" charset="-128"/>
              </a:rPr>
              <a:t>mrokeddamu</a:t>
            </a: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 || </a:t>
            </a:r>
            <a:r>
              <a:rPr lang="en-US" dirty="0" err="1" smtClean="0">
                <a:ea typeface="ＭＳ Ｐゴシック" pitchFamily="-102" charset="-128"/>
                <a:cs typeface="ＭＳ Ｐゴシック" pitchFamily="-102" charset="-128"/>
              </a:rPr>
              <a:t>Junte</a:t>
            </a: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 </a:t>
            </a:r>
            <a:r>
              <a:rPr lang="en-US" dirty="0" err="1" smtClean="0">
                <a:ea typeface="ＭＳ Ｐゴシック" pitchFamily="-102" charset="-128"/>
                <a:cs typeface="ＭＳ Ｐゴシック" pitchFamily="-102" charset="-128"/>
              </a:rPr>
              <a:t>tene</a:t>
            </a:r>
            <a:r>
              <a:rPr lang="en-US" dirty="0" smtClean="0">
                <a:ea typeface="ＭＳ Ｐゴシック" pitchFamily="-102" charset="-128"/>
                <a:cs typeface="ＭＳ Ｐゴシック" pitchFamily="-102" charset="-128"/>
              </a:rPr>
              <a:t> ||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</TotalTime>
  <Words>88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JUNTE TENE KANNA</vt:lpstr>
      <vt:lpstr>JUNTE TENE KANNA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JUNTE TENE KANNA</dc:title>
  <dc:creator>Stephen Mylabathula</dc:creator>
  <cp:lastModifiedBy>Stephen Mylabathula</cp:lastModifiedBy>
  <cp:revision>1</cp:revision>
  <dcterms:created xsi:type="dcterms:W3CDTF">2014-05-13T11:28:39Z</dcterms:created>
  <dcterms:modified xsi:type="dcterms:W3CDTF">2014-05-13T11:34:15Z</dcterms:modified>
</cp:coreProperties>
</file>