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25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1590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64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70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676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983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396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88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10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9181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291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A625-BF65-4C17-9BBC-B8DD383B5FB5}" type="datetimeFigureOut">
              <a:rPr lang="en-US" smtClean="0"/>
              <a:pPr/>
              <a:t>8/30/15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36EA-61E2-46A0-BE76-E46A108C0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2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118"/>
            <a:ext cx="8229600" cy="411162"/>
          </a:xfrm>
        </p:spPr>
        <p:txBody>
          <a:bodyPr>
            <a:noAutofit/>
          </a:bodyPr>
          <a:lstStyle/>
          <a:p>
            <a:r>
              <a:rPr lang="te-IN" sz="3200" dirty="0" smtClean="0"/>
              <a:t>కలములతో </a:t>
            </a:r>
            <a:r>
              <a:rPr lang="en-US" sz="3200" dirty="0" smtClean="0"/>
              <a:t>- Kalamulatho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4572000" cy="62484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te-IN" dirty="0" smtClean="0"/>
              <a:t>కలములతో రాయగలమా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te-IN" dirty="0" smtClean="0"/>
              <a:t>కవితలతో వర్ణించగలమా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te-IN" dirty="0" smtClean="0"/>
              <a:t>కలలతో </a:t>
            </a:r>
            <a:r>
              <a:rPr lang="te-IN" dirty="0"/>
              <a:t>వివరించగలమా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te-IN" dirty="0" smtClean="0"/>
              <a:t>నీ </a:t>
            </a:r>
            <a:r>
              <a:rPr lang="te-IN" dirty="0"/>
              <a:t>మహోన్నతమైన </a:t>
            </a:r>
            <a:r>
              <a:rPr lang="te-IN" dirty="0" smtClean="0"/>
              <a:t>ప్రేమ</a:t>
            </a:r>
            <a:r>
              <a:rPr lang="en-US" dirty="0" smtClean="0"/>
              <a:t> </a:t>
            </a:r>
            <a:r>
              <a:rPr lang="en-US" sz="2100" dirty="0" smtClean="0"/>
              <a:t>||</a:t>
            </a:r>
            <a:r>
              <a:rPr lang="en-US" dirty="0" smtClean="0"/>
              <a:t> 2 </a:t>
            </a:r>
            <a:r>
              <a:rPr lang="en-US" sz="2100" dirty="0" smtClean="0"/>
              <a:t>||</a:t>
            </a:r>
            <a:r>
              <a:rPr lang="en-US" dirty="0" smtClean="0"/>
              <a:t> </a:t>
            </a:r>
            <a:r>
              <a:rPr lang="en-US" sz="2100" dirty="0" smtClean="0"/>
              <a:t>||</a:t>
            </a:r>
            <a:r>
              <a:rPr lang="en-US" dirty="0" smtClean="0"/>
              <a:t> </a:t>
            </a:r>
            <a:r>
              <a:rPr lang="te-IN" dirty="0"/>
              <a:t>కలములతో </a:t>
            </a:r>
            <a:r>
              <a:rPr lang="en-US" sz="2100" dirty="0" smtClean="0"/>
              <a:t>||</a:t>
            </a:r>
            <a:endParaRPr lang="te-IN" sz="2100" dirty="0"/>
          </a:p>
          <a:p>
            <a:pPr>
              <a:buNone/>
            </a:pPr>
            <a:endParaRPr lang="te-IN" dirty="0"/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te-IN" dirty="0" smtClean="0"/>
              <a:t>ఆరాధింతును </a:t>
            </a:r>
            <a:r>
              <a:rPr lang="en-US" dirty="0" smtClean="0"/>
              <a:t>- </a:t>
            </a:r>
            <a:r>
              <a:rPr lang="te-IN" dirty="0" smtClean="0"/>
              <a:t>ఆరాధింతును</a:t>
            </a:r>
            <a:endParaRPr lang="te-IN" dirty="0"/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te-IN" dirty="0" smtClean="0"/>
              <a:t>ఆరాధింతును  </a:t>
            </a:r>
            <a:r>
              <a:rPr lang="en-US" dirty="0" smtClean="0"/>
              <a:t>- </a:t>
            </a:r>
            <a:r>
              <a:rPr lang="te-IN" dirty="0" smtClean="0"/>
              <a:t>ఆరాధింతును</a:t>
            </a:r>
            <a:endParaRPr lang="te-IN" dirty="0"/>
          </a:p>
          <a:p>
            <a:pPr marL="0" indent="0">
              <a:buNone/>
            </a:pPr>
            <a:r>
              <a:rPr lang="en-US" dirty="0" smtClean="0"/>
              <a:t>    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te-IN" dirty="0" smtClean="0"/>
              <a:t>రారాజు </a:t>
            </a:r>
            <a:r>
              <a:rPr lang="te-IN" dirty="0"/>
              <a:t>నీవే </a:t>
            </a:r>
            <a:r>
              <a:rPr lang="en-US" dirty="0" smtClean="0"/>
              <a:t>- </a:t>
            </a:r>
            <a:r>
              <a:rPr lang="te-IN" dirty="0" smtClean="0"/>
              <a:t>నా </a:t>
            </a:r>
            <a:r>
              <a:rPr lang="te-IN" dirty="0"/>
              <a:t>తండ్రివి నీవే</a:t>
            </a:r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te-IN" dirty="0" smtClean="0"/>
              <a:t>నిను విడువను</a:t>
            </a:r>
            <a:r>
              <a:rPr lang="en-US" dirty="0" smtClean="0"/>
              <a:t> –</a:t>
            </a:r>
            <a:r>
              <a:rPr lang="te-IN" dirty="0" smtClean="0"/>
              <a:t> ఎడబాయను</a:t>
            </a:r>
            <a:r>
              <a:rPr lang="en-US" dirty="0" smtClean="0"/>
              <a:t> </a:t>
            </a:r>
            <a:r>
              <a:rPr lang="en-US" sz="1800" dirty="0" smtClean="0"/>
              <a:t>||</a:t>
            </a:r>
            <a:r>
              <a:rPr lang="en-US" dirty="0" smtClean="0"/>
              <a:t> 2 </a:t>
            </a:r>
            <a:r>
              <a:rPr lang="en-US" sz="1800" dirty="0" smtClean="0"/>
              <a:t>||</a:t>
            </a:r>
            <a:endParaRPr lang="en-US" sz="1800" dirty="0" smtClean="0"/>
          </a:p>
          <a:p>
            <a:pPr>
              <a:buNone/>
            </a:pPr>
            <a:endParaRPr lang="te-IN" dirty="0" smtClean="0"/>
          </a:p>
          <a:p>
            <a:r>
              <a:rPr lang="te-IN" dirty="0"/>
              <a:t>ఆకాశములు నీ మహిమను </a:t>
            </a:r>
            <a:r>
              <a:rPr lang="en-US" dirty="0" smtClean="0"/>
              <a:t>- </a:t>
            </a:r>
            <a:r>
              <a:rPr lang="te-IN" dirty="0" smtClean="0"/>
              <a:t>వివరించుచున్న</a:t>
            </a:r>
            <a:r>
              <a:rPr lang="te-IN" dirty="0"/>
              <a:t>వి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te-IN" dirty="0" smtClean="0"/>
              <a:t>అంతరిక్షము </a:t>
            </a:r>
            <a:r>
              <a:rPr lang="te-IN" dirty="0"/>
              <a:t>నీ చేతి పనిని </a:t>
            </a:r>
            <a:r>
              <a:rPr lang="te-IN" dirty="0" smtClean="0"/>
              <a:t>వర్ణించుచున్నవి</a:t>
            </a:r>
            <a:r>
              <a:rPr lang="en-US" dirty="0" smtClean="0"/>
              <a:t> </a:t>
            </a:r>
            <a:r>
              <a:rPr lang="en-US" sz="2100" dirty="0" smtClean="0"/>
              <a:t>|| 2 ||</a:t>
            </a:r>
            <a:endParaRPr lang="te-IN" sz="2100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te-IN" dirty="0" smtClean="0"/>
              <a:t>దేవా </a:t>
            </a:r>
            <a:r>
              <a:rPr lang="te-IN" dirty="0"/>
              <a:t>నా ప్రాణము </a:t>
            </a:r>
            <a:r>
              <a:rPr lang="en-US" dirty="0" smtClean="0"/>
              <a:t>- </a:t>
            </a:r>
            <a:r>
              <a:rPr lang="te-IN" dirty="0" smtClean="0"/>
              <a:t>నీ </a:t>
            </a:r>
            <a:r>
              <a:rPr lang="te-IN" dirty="0"/>
              <a:t>కొరకై </a:t>
            </a:r>
            <a:r>
              <a:rPr lang="te-IN" dirty="0" smtClean="0"/>
              <a:t>తపియించుచున్నది</a:t>
            </a:r>
            <a:r>
              <a:rPr lang="en-US" dirty="0" smtClean="0"/>
              <a:t> </a:t>
            </a:r>
            <a:endParaRPr lang="en-US" sz="2100" dirty="0" smtClean="0"/>
          </a:p>
          <a:p>
            <a:pPr lvl="1"/>
            <a:r>
              <a:rPr lang="en-US" dirty="0" smtClean="0"/>
              <a:t>|| 2 || || </a:t>
            </a:r>
            <a:r>
              <a:rPr lang="te-IN" dirty="0"/>
              <a:t>ఆరాధింతును </a:t>
            </a:r>
            <a:r>
              <a:rPr lang="en-US" dirty="0" smtClean="0"/>
              <a:t>||</a:t>
            </a:r>
          </a:p>
          <a:p>
            <a:pPr lvl="1"/>
            <a:endParaRPr lang="te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609600"/>
            <a:ext cx="43434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7200" dirty="0" smtClean="0"/>
              <a:t> Kalamulatho </a:t>
            </a:r>
            <a:r>
              <a:rPr lang="en-US" sz="7200" dirty="0"/>
              <a:t>Raayagalamaa</a:t>
            </a:r>
            <a:endParaRPr lang="te-IN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kavitalatO varNichagalamaa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kalalatO </a:t>
            </a:r>
            <a:r>
              <a:rPr lang="en-US" sz="7200" dirty="0"/>
              <a:t>vivarinchagalamaa</a:t>
            </a:r>
          </a:p>
          <a:p>
            <a:pPr marL="0" indent="0">
              <a:buNone/>
            </a:pPr>
            <a:r>
              <a:rPr lang="en-US" sz="7200" dirty="0" smtClean="0"/>
              <a:t>          nee </a:t>
            </a:r>
            <a:r>
              <a:rPr lang="en-US" sz="7200" dirty="0"/>
              <a:t>mahOnnatamaina </a:t>
            </a:r>
            <a:r>
              <a:rPr lang="en-US" sz="7200" dirty="0" smtClean="0"/>
              <a:t>prEma || </a:t>
            </a:r>
            <a:r>
              <a:rPr lang="en-US" sz="7200" dirty="0"/>
              <a:t>2 || || Kalamulatho </a:t>
            </a:r>
            <a:r>
              <a:rPr lang="en-US" sz="7200" dirty="0" smtClean="0"/>
              <a:t>||</a:t>
            </a:r>
            <a:endParaRPr lang="en-US" sz="7200" b="1" dirty="0" smtClean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               </a:t>
            </a:r>
            <a:r>
              <a:rPr lang="en-US" sz="7200" dirty="0" err="1" smtClean="0"/>
              <a:t>Aaraadhintunu</a:t>
            </a:r>
            <a:r>
              <a:rPr lang="en-US" sz="7200" dirty="0" smtClean="0"/>
              <a:t>  </a:t>
            </a:r>
            <a:r>
              <a:rPr lang="en-US" sz="7200" dirty="0"/>
              <a:t>Aaraadhintunu  </a:t>
            </a:r>
          </a:p>
          <a:p>
            <a:pPr marL="0" indent="0">
              <a:buNone/>
            </a:pPr>
            <a:r>
              <a:rPr lang="en-US" sz="7200" dirty="0" smtClean="0"/>
              <a:t>	Aaraadhintunu  </a:t>
            </a:r>
            <a:r>
              <a:rPr lang="en-US" sz="7200" dirty="0"/>
              <a:t>Aaraadhintunu  </a:t>
            </a:r>
          </a:p>
          <a:p>
            <a:pPr marL="0" indent="0">
              <a:buNone/>
            </a:pPr>
            <a:endParaRPr lang="fi-FI" sz="7200" dirty="0" smtClean="0"/>
          </a:p>
          <a:p>
            <a:pPr marL="0" indent="0">
              <a:buNone/>
            </a:pPr>
            <a:r>
              <a:rPr lang="fi-FI" sz="7200" dirty="0" smtClean="0"/>
              <a:t>	Raa Raaju </a:t>
            </a:r>
            <a:r>
              <a:rPr lang="fi-FI" sz="7200" dirty="0"/>
              <a:t>neevE naa tandrivi neevE</a:t>
            </a:r>
          </a:p>
          <a:p>
            <a:pPr marL="0" indent="0">
              <a:buNone/>
            </a:pPr>
            <a:r>
              <a:rPr lang="en-US" sz="7200" dirty="0" smtClean="0"/>
              <a:t>	</a:t>
            </a:r>
            <a:r>
              <a:rPr lang="en-US" sz="7200" dirty="0"/>
              <a:t>N</a:t>
            </a:r>
            <a:r>
              <a:rPr lang="en-US" sz="7200" dirty="0" smtClean="0"/>
              <a:t>inu </a:t>
            </a:r>
            <a:r>
              <a:rPr lang="en-US" sz="7200" dirty="0"/>
              <a:t>viDuvanu </a:t>
            </a:r>
            <a:r>
              <a:rPr lang="en-US" sz="7200" dirty="0" smtClean="0"/>
              <a:t>eDabaayanu || 2 |</a:t>
            </a:r>
            <a:r>
              <a:rPr lang="en-US" sz="7200" dirty="0" smtClean="0"/>
              <a:t>|</a:t>
            </a:r>
          </a:p>
          <a:p>
            <a:endParaRPr lang="en-US" sz="7200" dirty="0"/>
          </a:p>
          <a:p>
            <a:r>
              <a:rPr lang="en-US" sz="7200" dirty="0" smtClean="0"/>
              <a:t>Aaakaasamulu </a:t>
            </a:r>
            <a:r>
              <a:rPr lang="en-US" sz="7200" dirty="0"/>
              <a:t>nee mahimanu </a:t>
            </a:r>
            <a:r>
              <a:rPr lang="en-US" sz="7200" dirty="0" smtClean="0"/>
              <a:t>vivarinchuchunnavi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AantarikShamu </a:t>
            </a:r>
            <a:r>
              <a:rPr lang="en-US" sz="7200" dirty="0"/>
              <a:t>nee chEti panini </a:t>
            </a:r>
            <a:r>
              <a:rPr lang="en-US" sz="7200" dirty="0" smtClean="0"/>
              <a:t>varNinchuchunnavi </a:t>
            </a:r>
          </a:p>
          <a:p>
            <a:pPr marL="0" indent="0">
              <a:buNone/>
            </a:pPr>
            <a:r>
              <a:rPr lang="en-US" sz="7200" dirty="0"/>
              <a:t>	</a:t>
            </a:r>
            <a:r>
              <a:rPr lang="en-US" sz="7200" dirty="0" smtClean="0"/>
              <a:t>|| 2 ||</a:t>
            </a:r>
            <a:endParaRPr lang="en-US" sz="7200" dirty="0"/>
          </a:p>
          <a:p>
            <a:pPr marL="0" indent="0">
              <a:buNone/>
            </a:pPr>
            <a:r>
              <a:rPr lang="fi-FI" sz="7200" dirty="0"/>
              <a:t> </a:t>
            </a:r>
            <a:r>
              <a:rPr lang="fi-FI" sz="7200" dirty="0" smtClean="0"/>
              <a:t>     </a:t>
            </a:r>
            <a:r>
              <a:rPr lang="fi-FI" sz="7200" dirty="0" smtClean="0"/>
              <a:t> </a:t>
            </a:r>
          </a:p>
          <a:p>
            <a:pPr marL="0" indent="0">
              <a:buNone/>
            </a:pPr>
            <a:r>
              <a:rPr lang="fi-FI" sz="7200" dirty="0" smtClean="0"/>
              <a:t> Devaa </a:t>
            </a:r>
            <a:r>
              <a:rPr lang="fi-FI" sz="7200" dirty="0"/>
              <a:t>naa praanamu nee korakai </a:t>
            </a:r>
            <a:r>
              <a:rPr lang="fi-FI" sz="7200" dirty="0" err="1" smtClean="0"/>
              <a:t>tapiyinchuchunnadi</a:t>
            </a:r>
            <a:r>
              <a:rPr lang="fi-FI" sz="7200" dirty="0" smtClean="0"/>
              <a:t> </a:t>
            </a:r>
          </a:p>
          <a:p>
            <a:pPr marL="0" indent="0">
              <a:buNone/>
            </a:pPr>
            <a:r>
              <a:rPr lang="fi-FI" sz="7200" dirty="0" smtClean="0"/>
              <a:t>           </a:t>
            </a:r>
            <a:r>
              <a:rPr lang="fi-FI" sz="7200" dirty="0" smtClean="0"/>
              <a:t>|| </a:t>
            </a:r>
            <a:r>
              <a:rPr lang="fi-FI" sz="7200" dirty="0" smtClean="0"/>
              <a:t>	2 || || </a:t>
            </a:r>
            <a:r>
              <a:rPr lang="en-US" sz="7200" dirty="0"/>
              <a:t>Aaraadhintunu </a:t>
            </a:r>
            <a:r>
              <a:rPr lang="fi-FI" sz="7200" dirty="0" smtClean="0"/>
              <a:t>||</a:t>
            </a:r>
            <a:endParaRPr lang="fi-FI" sz="72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02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118"/>
            <a:ext cx="8229600" cy="411162"/>
          </a:xfrm>
        </p:spPr>
        <p:txBody>
          <a:bodyPr>
            <a:noAutofit/>
          </a:bodyPr>
          <a:lstStyle/>
          <a:p>
            <a:r>
              <a:rPr lang="te-IN" sz="3200" dirty="0" smtClean="0"/>
              <a:t>కలములతో </a:t>
            </a:r>
            <a:r>
              <a:rPr lang="en-US" sz="3200" dirty="0" smtClean="0"/>
              <a:t>- Kalamulatho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4572000" cy="62484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te-IN" dirty="0" smtClean="0"/>
              <a:t>కలములతో రాయగలమా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te-IN" dirty="0" smtClean="0"/>
              <a:t>కవితలతో వర్ణించగలమా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te-IN" dirty="0" smtClean="0"/>
              <a:t>కలలతో </a:t>
            </a:r>
            <a:r>
              <a:rPr lang="te-IN" dirty="0"/>
              <a:t>వివరించగలమా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te-IN" dirty="0" smtClean="0"/>
              <a:t>నీ </a:t>
            </a:r>
            <a:r>
              <a:rPr lang="te-IN" dirty="0"/>
              <a:t>మహోన్నతమైన </a:t>
            </a:r>
            <a:r>
              <a:rPr lang="te-IN" dirty="0" smtClean="0"/>
              <a:t>ప్రేమ</a:t>
            </a:r>
            <a:r>
              <a:rPr lang="en-US" dirty="0" smtClean="0"/>
              <a:t> </a:t>
            </a:r>
            <a:r>
              <a:rPr lang="en-US" sz="2100" dirty="0" smtClean="0"/>
              <a:t>||</a:t>
            </a:r>
            <a:r>
              <a:rPr lang="en-US" dirty="0" smtClean="0"/>
              <a:t> 2 </a:t>
            </a:r>
            <a:r>
              <a:rPr lang="en-US" sz="2100" dirty="0" smtClean="0"/>
              <a:t>||</a:t>
            </a:r>
            <a:r>
              <a:rPr lang="en-US" dirty="0" smtClean="0"/>
              <a:t> </a:t>
            </a:r>
            <a:r>
              <a:rPr lang="en-US" sz="2100" dirty="0" smtClean="0"/>
              <a:t>||</a:t>
            </a:r>
            <a:r>
              <a:rPr lang="en-US" dirty="0" smtClean="0"/>
              <a:t> </a:t>
            </a:r>
            <a:r>
              <a:rPr lang="te-IN" dirty="0"/>
              <a:t>కలములతో </a:t>
            </a:r>
            <a:r>
              <a:rPr lang="en-US" sz="2100" dirty="0" smtClean="0"/>
              <a:t>||</a:t>
            </a:r>
            <a:endParaRPr lang="te-IN" sz="2100" dirty="0"/>
          </a:p>
          <a:p>
            <a:pPr>
              <a:buNone/>
            </a:pPr>
            <a:endParaRPr lang="te-IN" dirty="0"/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te-IN" dirty="0" smtClean="0"/>
              <a:t>ఆరాధింతును </a:t>
            </a:r>
            <a:r>
              <a:rPr lang="en-US" dirty="0" smtClean="0"/>
              <a:t>- </a:t>
            </a:r>
            <a:r>
              <a:rPr lang="te-IN" dirty="0" smtClean="0"/>
              <a:t>ఆరాధింతును</a:t>
            </a:r>
            <a:endParaRPr lang="te-IN" dirty="0"/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te-IN" dirty="0" smtClean="0"/>
              <a:t>ఆరాధింతును  </a:t>
            </a:r>
            <a:r>
              <a:rPr lang="en-US" dirty="0" smtClean="0"/>
              <a:t>- </a:t>
            </a:r>
            <a:r>
              <a:rPr lang="te-IN" dirty="0" smtClean="0"/>
              <a:t>ఆరాధింతును</a:t>
            </a:r>
            <a:endParaRPr lang="te-IN" dirty="0"/>
          </a:p>
          <a:p>
            <a:pPr marL="0" indent="0">
              <a:buNone/>
            </a:pPr>
            <a:r>
              <a:rPr lang="en-US" dirty="0" smtClean="0"/>
              <a:t>    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te-IN" dirty="0" smtClean="0"/>
              <a:t>రారాజు </a:t>
            </a:r>
            <a:r>
              <a:rPr lang="te-IN" dirty="0"/>
              <a:t>నీవే </a:t>
            </a:r>
            <a:r>
              <a:rPr lang="en-US" dirty="0" smtClean="0"/>
              <a:t>- </a:t>
            </a:r>
            <a:r>
              <a:rPr lang="te-IN" dirty="0" smtClean="0"/>
              <a:t>నా </a:t>
            </a:r>
            <a:r>
              <a:rPr lang="te-IN" dirty="0"/>
              <a:t>తండ్రివి నీవే</a:t>
            </a:r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te-IN" dirty="0" smtClean="0"/>
              <a:t>నిను విడువను</a:t>
            </a:r>
            <a:r>
              <a:rPr lang="en-US" dirty="0" smtClean="0"/>
              <a:t> –</a:t>
            </a:r>
            <a:r>
              <a:rPr lang="te-IN" dirty="0" smtClean="0"/>
              <a:t> ఎడబాయను</a:t>
            </a:r>
            <a:r>
              <a:rPr lang="en-US" dirty="0" smtClean="0"/>
              <a:t> </a:t>
            </a:r>
            <a:r>
              <a:rPr lang="en-US" sz="1800" dirty="0" smtClean="0"/>
              <a:t>||</a:t>
            </a:r>
            <a:r>
              <a:rPr lang="en-US" dirty="0" smtClean="0"/>
              <a:t> 2 </a:t>
            </a:r>
            <a:r>
              <a:rPr lang="en-US" sz="1800" dirty="0" smtClean="0"/>
              <a:t>|</a:t>
            </a:r>
            <a:r>
              <a:rPr lang="en-US" sz="1800" dirty="0" smtClean="0"/>
              <a:t>|</a:t>
            </a:r>
            <a:endParaRPr lang="te-IN" dirty="0" smtClean="0"/>
          </a:p>
          <a:p>
            <a:endParaRPr lang="en-US" dirty="0" smtClean="0"/>
          </a:p>
          <a:p>
            <a:r>
              <a:rPr lang="te-IN" dirty="0" smtClean="0"/>
              <a:t>సెరుపులు </a:t>
            </a:r>
            <a:r>
              <a:rPr lang="te-IN" dirty="0"/>
              <a:t>కెరుబులు </a:t>
            </a:r>
            <a:r>
              <a:rPr lang="en-US" dirty="0" smtClean="0"/>
              <a:t>- </a:t>
            </a:r>
            <a:r>
              <a:rPr lang="te-IN" dirty="0" smtClean="0"/>
              <a:t>నిత్యము </a:t>
            </a:r>
            <a:r>
              <a:rPr lang="te-IN" dirty="0"/>
              <a:t>నిను స్తుతియించుచున్నవి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te-IN" dirty="0" smtClean="0"/>
              <a:t>మహా </a:t>
            </a:r>
            <a:r>
              <a:rPr lang="te-IN" dirty="0"/>
              <a:t>దూతలు ప్రధాన దూతలు </a:t>
            </a:r>
            <a:r>
              <a:rPr lang="en-US" dirty="0" smtClean="0"/>
              <a:t>- </a:t>
            </a:r>
            <a:r>
              <a:rPr lang="te-IN" dirty="0" smtClean="0"/>
              <a:t>నీ </a:t>
            </a:r>
            <a:r>
              <a:rPr lang="te-IN" dirty="0"/>
              <a:t>నామము </a:t>
            </a:r>
            <a:r>
              <a:rPr lang="te-IN" dirty="0" smtClean="0"/>
              <a:t>కీర్తించుచున్నవి</a:t>
            </a:r>
            <a:r>
              <a:rPr lang="en-US" dirty="0" smtClean="0"/>
              <a:t>  </a:t>
            </a:r>
            <a:r>
              <a:rPr lang="en-US" sz="1800" dirty="0" smtClean="0"/>
              <a:t>|| 2 ||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te-IN" sz="1800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te-IN" dirty="0" smtClean="0"/>
              <a:t>దేవా </a:t>
            </a:r>
            <a:r>
              <a:rPr lang="te-IN" dirty="0"/>
              <a:t>నా ప్రాణము నీ కొరకై </a:t>
            </a:r>
            <a:r>
              <a:rPr lang="te-IN" dirty="0" smtClean="0"/>
              <a:t>తపియించుచున్నది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sz="1800" dirty="0"/>
              <a:t>||</a:t>
            </a:r>
            <a:r>
              <a:rPr lang="en-US" dirty="0"/>
              <a:t> 2 </a:t>
            </a:r>
            <a:r>
              <a:rPr lang="en-US" sz="1800" dirty="0"/>
              <a:t>||</a:t>
            </a:r>
            <a:r>
              <a:rPr lang="en-US" dirty="0"/>
              <a:t> </a:t>
            </a:r>
            <a:r>
              <a:rPr lang="en-US" sz="1800" dirty="0"/>
              <a:t>||</a:t>
            </a:r>
            <a:r>
              <a:rPr lang="en-US" dirty="0"/>
              <a:t> </a:t>
            </a:r>
            <a:r>
              <a:rPr lang="te-IN" dirty="0"/>
              <a:t>ఆరాధింతును </a:t>
            </a:r>
            <a:r>
              <a:rPr lang="en-US" sz="1800" dirty="0"/>
              <a:t>||</a:t>
            </a:r>
            <a:endParaRPr lang="te-IN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609600"/>
            <a:ext cx="43434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 Kalamulatho </a:t>
            </a:r>
            <a:r>
              <a:rPr lang="en-US" dirty="0"/>
              <a:t>Raayagalamaa</a:t>
            </a:r>
            <a:endParaRPr lang="te-IN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kavitalatO varNichagalamaa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kalalatO </a:t>
            </a:r>
            <a:r>
              <a:rPr lang="en-US" dirty="0"/>
              <a:t>vivarinchagalamaa</a:t>
            </a:r>
          </a:p>
          <a:p>
            <a:pPr marL="0" indent="0">
              <a:buNone/>
            </a:pPr>
            <a:r>
              <a:rPr lang="en-US" dirty="0" smtClean="0"/>
              <a:t>          nee </a:t>
            </a:r>
            <a:r>
              <a:rPr lang="en-US" dirty="0"/>
              <a:t>mahOnnatamaina </a:t>
            </a:r>
            <a:r>
              <a:rPr lang="en-US" dirty="0" smtClean="0"/>
              <a:t>prEma || </a:t>
            </a:r>
            <a:r>
              <a:rPr lang="en-US" dirty="0"/>
              <a:t>2 || || Kalamulatho </a:t>
            </a:r>
            <a:r>
              <a:rPr lang="en-US" dirty="0" smtClean="0"/>
              <a:t>||</a:t>
            </a:r>
            <a:endParaRPr lang="en-US" b="1" dirty="0"/>
          </a:p>
          <a:p>
            <a:endParaRPr lang="te-IN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	Aaraadhintunu  </a:t>
            </a:r>
            <a:r>
              <a:rPr lang="en-US" dirty="0"/>
              <a:t>Aaraadhintunu  </a:t>
            </a:r>
          </a:p>
          <a:p>
            <a:pPr marL="0" indent="0">
              <a:buNone/>
            </a:pPr>
            <a:r>
              <a:rPr lang="en-US" dirty="0" smtClean="0"/>
              <a:t>	Aaraadhintunu  </a:t>
            </a:r>
            <a:r>
              <a:rPr lang="en-US" dirty="0"/>
              <a:t>Aaraadhintunu  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Raa Raaju </a:t>
            </a:r>
            <a:r>
              <a:rPr lang="fi-FI" dirty="0"/>
              <a:t>neevE naa tandrivi neevE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N</a:t>
            </a:r>
            <a:r>
              <a:rPr lang="en-US" dirty="0" smtClean="0"/>
              <a:t>inu </a:t>
            </a:r>
            <a:r>
              <a:rPr lang="en-US" dirty="0"/>
              <a:t>viDuvanu </a:t>
            </a:r>
            <a:r>
              <a:rPr lang="en-US" dirty="0" smtClean="0"/>
              <a:t>eDabaayanu || 2 ||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Serapulu </a:t>
            </a:r>
            <a:r>
              <a:rPr lang="en-US" dirty="0"/>
              <a:t>kerubulu nityamu ninu stutiyinchuchunnavi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M</a:t>
            </a:r>
            <a:r>
              <a:rPr lang="en-US" dirty="0" smtClean="0"/>
              <a:t>ahaa </a:t>
            </a:r>
            <a:r>
              <a:rPr lang="en-US" dirty="0"/>
              <a:t>dootalu pradhaana dootalu nee naamamu </a:t>
            </a:r>
            <a:r>
              <a:rPr lang="en-US" dirty="0" smtClean="0"/>
              <a:t>keertinchuchunnavi || 2 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i-FI" dirty="0" smtClean="0"/>
              <a:t>         Devaa </a:t>
            </a:r>
            <a:r>
              <a:rPr lang="fi-FI" dirty="0"/>
              <a:t>naa praanamu nee korakai </a:t>
            </a:r>
            <a:r>
              <a:rPr lang="fi-FI" dirty="0" smtClean="0"/>
              <a:t>tapiyinchuchunnadi 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|| 2 || || </a:t>
            </a:r>
            <a:r>
              <a:rPr lang="en-US" dirty="0" smtClean="0"/>
              <a:t>Aaraadhintunu  ||</a:t>
            </a:r>
            <a:endParaRPr lang="fi-FI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02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31</TotalTime>
  <Words>348</Words>
  <Application>Microsoft Macintosh PowerPoint</Application>
  <PresentationFormat>On-screen Show (4:3)</PresentationFormat>
  <Paragraphs>79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కలములతో - Kalamulatho </vt:lpstr>
      <vt:lpstr>కలములతో - Kalamulatho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Prithivi Kota</dc:creator>
  <cp:lastModifiedBy>John Mylabathula</cp:lastModifiedBy>
  <cp:revision>28</cp:revision>
  <dcterms:created xsi:type="dcterms:W3CDTF">2015-08-31T04:44:22Z</dcterms:created>
  <dcterms:modified xsi:type="dcterms:W3CDTF">2015-08-31T04:50:03Z</dcterms:modified>
</cp:coreProperties>
</file>