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1519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6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543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77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9646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03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4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1105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767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11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71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5965-8027-4218-8101-DA877A960F46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E8A4-E1D6-4EE5-9BF8-844052BA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983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Krupalanu</a:t>
            </a:r>
            <a:r>
              <a:rPr lang="en-US" dirty="0" smtClean="0"/>
              <a:t> </a:t>
            </a:r>
            <a:r>
              <a:rPr lang="en-US" dirty="0" err="1" smtClean="0"/>
              <a:t>Talanchuchu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91000" cy="5287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te-IN" dirty="0" smtClean="0"/>
              <a:t>క్రుపలను </a:t>
            </a:r>
            <a:r>
              <a:rPr lang="te-IN" dirty="0"/>
              <a:t>తలంచుచు ఆయుష్కాలంతా ప్రభునీ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te-IN" dirty="0" smtClean="0"/>
              <a:t>కృతజ్ఞతతో </a:t>
            </a:r>
            <a:r>
              <a:rPr lang="te-IN" dirty="0"/>
              <a:t>స్తుతింతున్ (2</a:t>
            </a:r>
            <a:r>
              <a:rPr lang="en-US" dirty="0"/>
              <a:t>X)</a:t>
            </a:r>
          </a:p>
          <a:p>
            <a:endParaRPr lang="te-IN" dirty="0"/>
          </a:p>
          <a:p>
            <a:pPr>
              <a:buNone/>
            </a:pPr>
            <a:r>
              <a:rPr lang="te-IN" dirty="0"/>
              <a:t>కన్నీటి లోయలలో - నే కృంగిన వేళలో     (2</a:t>
            </a:r>
            <a:r>
              <a:rPr lang="en-US" dirty="0"/>
              <a:t>X)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te-IN" dirty="0" smtClean="0"/>
              <a:t>నింగిని </a:t>
            </a:r>
            <a:r>
              <a:rPr lang="te-IN" dirty="0"/>
              <a:t>చీల్చి వర్షము పంపి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te-IN" dirty="0" smtClean="0"/>
              <a:t>నింపెను </a:t>
            </a:r>
            <a:r>
              <a:rPr lang="te-IN" dirty="0"/>
              <a:t>నా హృదయం! యేసు (2</a:t>
            </a:r>
            <a:r>
              <a:rPr lang="en-US" dirty="0"/>
              <a:t>X) || </a:t>
            </a:r>
            <a:r>
              <a:rPr lang="te-IN" dirty="0"/>
              <a:t>క్రుపలను ||</a:t>
            </a:r>
            <a:endParaRPr lang="en-US" dirty="0"/>
          </a:p>
          <a:p>
            <a:endParaRPr lang="te-I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142999"/>
            <a:ext cx="42672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err="1" smtClean="0"/>
              <a:t>Krupalanu</a:t>
            </a:r>
            <a:r>
              <a:rPr lang="en-US" dirty="0" smtClean="0"/>
              <a:t> </a:t>
            </a:r>
            <a:r>
              <a:rPr lang="en-US" dirty="0" err="1"/>
              <a:t>Talanchuchu</a:t>
            </a:r>
            <a:r>
              <a:rPr lang="en-US" dirty="0"/>
              <a:t> </a:t>
            </a:r>
            <a:r>
              <a:rPr lang="en-US" dirty="0" err="1"/>
              <a:t>Aayushkaalamanthaa</a:t>
            </a:r>
            <a:r>
              <a:rPr lang="en-US" dirty="0"/>
              <a:t> </a:t>
            </a:r>
            <a:r>
              <a:rPr lang="en-US" dirty="0" err="1"/>
              <a:t>Prabhu</a:t>
            </a:r>
            <a:r>
              <a:rPr lang="en-US" dirty="0"/>
              <a:t> nee</a:t>
            </a:r>
          </a:p>
          <a:p>
            <a:pPr>
              <a:buNone/>
            </a:pPr>
            <a:r>
              <a:rPr lang="en-US" dirty="0" err="1"/>
              <a:t>krutgnyata</a:t>
            </a:r>
            <a:r>
              <a:rPr lang="en-US" dirty="0"/>
              <a:t> to </a:t>
            </a:r>
            <a:r>
              <a:rPr lang="en-US" dirty="0" err="1"/>
              <a:t>stutintun</a:t>
            </a:r>
            <a:r>
              <a:rPr lang="en-US" dirty="0" smtClean="0"/>
              <a:t> </a:t>
            </a:r>
            <a:r>
              <a:rPr lang="fi-FI" dirty="0" smtClean="0"/>
              <a:t>(2</a:t>
            </a:r>
            <a:r>
              <a:rPr lang="en-US" dirty="0" smtClean="0"/>
              <a:t>X)</a:t>
            </a:r>
          </a:p>
          <a:p>
            <a:endParaRPr lang="te-IN" dirty="0"/>
          </a:p>
          <a:p>
            <a:pPr>
              <a:buNone/>
            </a:pPr>
            <a:r>
              <a:rPr lang="fi-FI" dirty="0" err="1"/>
              <a:t>Kanneeti</a:t>
            </a:r>
            <a:r>
              <a:rPr lang="fi-FI" dirty="0"/>
              <a:t> </a:t>
            </a:r>
            <a:r>
              <a:rPr lang="fi-FI" dirty="0" err="1" smtClean="0"/>
              <a:t>loyalalo</a:t>
            </a:r>
            <a:r>
              <a:rPr lang="fi-FI" dirty="0" smtClean="0"/>
              <a:t> ne </a:t>
            </a:r>
            <a:r>
              <a:rPr lang="fi-FI" dirty="0" err="1"/>
              <a:t>krungina</a:t>
            </a:r>
            <a:r>
              <a:rPr lang="fi-FI" dirty="0"/>
              <a:t> </a:t>
            </a:r>
            <a:r>
              <a:rPr lang="fi-FI" dirty="0" err="1" smtClean="0"/>
              <a:t>velalalo</a:t>
            </a:r>
            <a:r>
              <a:rPr lang="fi-FI" dirty="0" smtClean="0"/>
              <a:t> </a:t>
            </a:r>
            <a:r>
              <a:rPr lang="fi-FI" dirty="0"/>
              <a:t>(2</a:t>
            </a:r>
            <a:r>
              <a:rPr lang="en-US" dirty="0"/>
              <a:t>X)</a:t>
            </a:r>
            <a:endParaRPr lang="te-IN" dirty="0"/>
          </a:p>
          <a:p>
            <a:pPr>
              <a:buNone/>
            </a:pPr>
            <a:r>
              <a:rPr lang="en-US" dirty="0" err="1"/>
              <a:t>ningini</a:t>
            </a:r>
            <a:r>
              <a:rPr lang="en-US" dirty="0"/>
              <a:t> </a:t>
            </a:r>
            <a:r>
              <a:rPr lang="en-US" dirty="0" err="1"/>
              <a:t>cheelchi</a:t>
            </a:r>
            <a:r>
              <a:rPr lang="en-US" dirty="0"/>
              <a:t> </a:t>
            </a:r>
            <a:r>
              <a:rPr lang="en-US" dirty="0" err="1"/>
              <a:t>varshamu</a:t>
            </a:r>
            <a:r>
              <a:rPr lang="en-US" dirty="0"/>
              <a:t> </a:t>
            </a:r>
            <a:r>
              <a:rPr lang="en-US" dirty="0" err="1"/>
              <a:t>pampi</a:t>
            </a:r>
            <a:endParaRPr lang="en-US" dirty="0" smtClean="0"/>
          </a:p>
          <a:p>
            <a:pPr>
              <a:buNone/>
            </a:pPr>
            <a:endParaRPr lang="fi-FI" dirty="0" smtClean="0"/>
          </a:p>
          <a:p>
            <a:pPr>
              <a:buNone/>
            </a:pPr>
            <a:r>
              <a:rPr lang="fi-FI" dirty="0" err="1" smtClean="0"/>
              <a:t>nimpeni</a:t>
            </a:r>
            <a:r>
              <a:rPr lang="fi-FI" dirty="0" smtClean="0"/>
              <a:t> </a:t>
            </a:r>
            <a:r>
              <a:rPr lang="fi-FI" dirty="0"/>
              <a:t>naa hrudayam ! Yesu (2</a:t>
            </a:r>
            <a:r>
              <a:rPr lang="en-US" dirty="0"/>
              <a:t>X) || </a:t>
            </a:r>
            <a:r>
              <a:rPr lang="en-US" dirty="0" err="1"/>
              <a:t>Krupalanu</a:t>
            </a:r>
            <a:r>
              <a:rPr lang="en-US" dirty="0"/>
              <a:t> ||</a:t>
            </a:r>
          </a:p>
          <a:p>
            <a:endParaRPr lang="te-IN" dirty="0"/>
          </a:p>
          <a:p>
            <a:endParaRPr lang="en-US" dirty="0" smtClean="0"/>
          </a:p>
          <a:p>
            <a:endParaRPr lang="te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955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Krupalanu</a:t>
            </a:r>
            <a:r>
              <a:rPr lang="en-US" dirty="0" smtClean="0"/>
              <a:t> </a:t>
            </a:r>
            <a:r>
              <a:rPr lang="en-US" dirty="0" err="1" smtClean="0"/>
              <a:t>Talanchuchu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910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e-IN" dirty="0" smtClean="0"/>
              <a:t>రూపింపబడుచున్న </a:t>
            </a:r>
            <a:r>
              <a:rPr lang="te-IN" dirty="0" smtClean="0"/>
              <a:t>- ఏ ఆయుధముండినను     (2</a:t>
            </a:r>
            <a:r>
              <a:rPr lang="en-US" dirty="0" smtClean="0"/>
              <a:t>X)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te-IN" dirty="0" smtClean="0"/>
              <a:t>నాకు </a:t>
            </a:r>
            <a:r>
              <a:rPr lang="te-IN" dirty="0" smtClean="0"/>
              <a:t>విరోధమై వర్ధిల్లదుయని</a:t>
            </a:r>
          </a:p>
          <a:p>
            <a:pPr marL="0" indent="0">
              <a:buNone/>
            </a:pPr>
            <a:r>
              <a:rPr lang="te-IN" dirty="0" smtClean="0"/>
              <a:t>చెప్పిన మాట సత్యం ప్రభువు  </a:t>
            </a:r>
            <a:r>
              <a:rPr lang="en-US" dirty="0" smtClean="0"/>
              <a:t>    </a:t>
            </a:r>
            <a:r>
              <a:rPr lang="te-IN" dirty="0" smtClean="0"/>
              <a:t>(2</a:t>
            </a:r>
            <a:r>
              <a:rPr lang="en-US" dirty="0" smtClean="0"/>
              <a:t>X) || </a:t>
            </a:r>
            <a:r>
              <a:rPr lang="te-IN" dirty="0" smtClean="0"/>
              <a:t>క్రుపలను ||</a:t>
            </a:r>
            <a:endParaRPr lang="en-US" dirty="0" smtClean="0"/>
          </a:p>
          <a:p>
            <a:endParaRPr lang="te-IN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142999"/>
            <a:ext cx="42672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err="1" smtClean="0"/>
              <a:t>Roopimpabaduchunna</a:t>
            </a:r>
            <a:r>
              <a:rPr lang="en-US" dirty="0" smtClean="0"/>
              <a:t> –</a:t>
            </a:r>
            <a:r>
              <a:rPr lang="en-US" dirty="0" err="1" smtClean="0"/>
              <a:t>Eaayudhamundinanu</a:t>
            </a:r>
            <a:endParaRPr lang="en-US" dirty="0" smtClean="0"/>
          </a:p>
          <a:p>
            <a:pPr>
              <a:buNone/>
            </a:pPr>
            <a:r>
              <a:rPr lang="fi-FI" dirty="0" smtClean="0"/>
              <a:t>    (</a:t>
            </a:r>
            <a:r>
              <a:rPr lang="fi-FI" dirty="0" smtClean="0"/>
              <a:t>2</a:t>
            </a:r>
            <a:r>
              <a:rPr lang="en-US" dirty="0" smtClean="0"/>
              <a:t>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Naaku</a:t>
            </a:r>
            <a:r>
              <a:rPr lang="en-US" dirty="0" smtClean="0"/>
              <a:t> </a:t>
            </a:r>
            <a:r>
              <a:rPr lang="en-US" dirty="0" err="1" smtClean="0"/>
              <a:t>virodhamai</a:t>
            </a:r>
            <a:r>
              <a:rPr lang="en-US" dirty="0" smtClean="0"/>
              <a:t> </a:t>
            </a:r>
            <a:r>
              <a:rPr lang="en-US" dirty="0" err="1" smtClean="0"/>
              <a:t>vardhilladuyani</a:t>
            </a:r>
            <a:endParaRPr lang="en-US" dirty="0" smtClean="0"/>
          </a:p>
          <a:p>
            <a:pPr marL="0" indent="0">
              <a:buNone/>
            </a:pPr>
            <a:r>
              <a:rPr lang="fi-FI" dirty="0" smtClean="0"/>
              <a:t>      </a:t>
            </a:r>
            <a:r>
              <a:rPr lang="fi-FI" dirty="0" err="1" smtClean="0"/>
              <a:t>cheppina</a:t>
            </a:r>
            <a:r>
              <a:rPr lang="fi-FI" dirty="0" smtClean="0"/>
              <a:t> maata </a:t>
            </a:r>
            <a:r>
              <a:rPr lang="fi-FI" dirty="0" err="1" smtClean="0"/>
              <a:t>satyam</a:t>
            </a:r>
            <a:r>
              <a:rPr lang="fi-FI" dirty="0" smtClean="0"/>
              <a:t> </a:t>
            </a:r>
            <a:r>
              <a:rPr lang="fi-FI" dirty="0" err="1" smtClean="0"/>
              <a:t>prabhuvu</a:t>
            </a:r>
            <a:r>
              <a:rPr lang="fi-FI" dirty="0" smtClean="0"/>
              <a:t> (2</a:t>
            </a:r>
            <a:r>
              <a:rPr lang="en-US" dirty="0" smtClean="0"/>
              <a:t>X) </a:t>
            </a:r>
          </a:p>
          <a:p>
            <a:pPr marL="0" indent="0">
              <a:buNone/>
            </a:pPr>
            <a:r>
              <a:rPr lang="en-US" dirty="0" smtClean="0"/>
              <a:t>|| </a:t>
            </a:r>
            <a:r>
              <a:rPr lang="en-US" dirty="0" err="1" smtClean="0"/>
              <a:t>Krupalanu</a:t>
            </a:r>
            <a:r>
              <a:rPr lang="en-US" dirty="0" smtClean="0"/>
              <a:t> ||</a:t>
            </a:r>
            <a:endParaRPr lang="te-IN" dirty="0" smtClean="0"/>
          </a:p>
          <a:p>
            <a:endParaRPr lang="en-US" dirty="0" smtClean="0"/>
          </a:p>
          <a:p>
            <a:endParaRPr lang="te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9550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Krupalanu</a:t>
            </a:r>
            <a:r>
              <a:rPr lang="en-US" dirty="0" smtClean="0"/>
              <a:t> </a:t>
            </a:r>
            <a:r>
              <a:rPr lang="en-US" dirty="0" err="1" smtClean="0"/>
              <a:t>Talanchuchu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5943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te-IN" dirty="0" smtClean="0"/>
              <a:t>హల్లెలూయ </a:t>
            </a:r>
            <a:r>
              <a:rPr lang="te-IN" dirty="0" smtClean="0"/>
              <a:t>ఆమేన్ - ఆ..., నాకెంతొ ఆనందమే     (2</a:t>
            </a:r>
            <a:r>
              <a:rPr lang="en-US" dirty="0" smtClean="0"/>
              <a:t>X)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te-IN" dirty="0" smtClean="0"/>
              <a:t>సీయోన్ నివాసం - నాకెంతొ ఆనందం - </a:t>
            </a:r>
            <a:endParaRPr lang="te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te-IN" dirty="0" smtClean="0"/>
              <a:t>ఆనందమానందమే </a:t>
            </a:r>
            <a:r>
              <a:rPr lang="te-IN" dirty="0" smtClean="0"/>
              <a:t>- ఆమేన్    (2</a:t>
            </a:r>
            <a:r>
              <a:rPr lang="en-US" dirty="0" smtClean="0"/>
              <a:t>X) || </a:t>
            </a:r>
            <a:r>
              <a:rPr lang="te-IN" dirty="0" smtClean="0"/>
              <a:t>క్రుపలను ||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859971"/>
            <a:ext cx="38862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>
              <a:buNone/>
            </a:pPr>
            <a:r>
              <a:rPr lang="en-US" sz="3400" dirty="0" smtClean="0"/>
              <a:t>Hallelujah </a:t>
            </a:r>
            <a:r>
              <a:rPr lang="en-US" sz="3400" dirty="0"/>
              <a:t>Amen - </a:t>
            </a:r>
            <a:r>
              <a:rPr lang="en-US" sz="3400" dirty="0" err="1"/>
              <a:t>Aa</a:t>
            </a:r>
            <a:r>
              <a:rPr lang="en-US" sz="3400" dirty="0"/>
              <a:t>...</a:t>
            </a:r>
            <a:r>
              <a:rPr lang="en-US" sz="3400" dirty="0" err="1"/>
              <a:t>Naakentho</a:t>
            </a:r>
            <a:r>
              <a:rPr lang="en-US" sz="3400" dirty="0"/>
              <a:t> </a:t>
            </a:r>
            <a:r>
              <a:rPr lang="en-US" sz="3400" dirty="0" err="1" smtClean="0"/>
              <a:t>AanandamE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</a:t>
            </a:r>
            <a:r>
              <a:rPr lang="en-US" sz="3400" dirty="0" err="1" smtClean="0"/>
              <a:t>Seeyon</a:t>
            </a:r>
            <a:r>
              <a:rPr lang="en-US" sz="3400" dirty="0" smtClean="0"/>
              <a:t> </a:t>
            </a:r>
            <a:r>
              <a:rPr lang="en-US" sz="3400" dirty="0" err="1"/>
              <a:t>Nivaasam</a:t>
            </a:r>
            <a:r>
              <a:rPr lang="en-US" sz="3400" dirty="0"/>
              <a:t> </a:t>
            </a:r>
            <a:r>
              <a:rPr lang="en-US" sz="3400" dirty="0" err="1"/>
              <a:t>Naakentho</a:t>
            </a:r>
            <a:r>
              <a:rPr lang="en-US" sz="3400" dirty="0"/>
              <a:t> </a:t>
            </a:r>
            <a:r>
              <a:rPr lang="en-US" sz="3400" dirty="0" err="1"/>
              <a:t>Aanandam</a:t>
            </a: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      </a:t>
            </a:r>
            <a:r>
              <a:rPr lang="en-US" sz="3400" dirty="0" err="1" smtClean="0"/>
              <a:t>AanandamaanandamE</a:t>
            </a:r>
            <a:r>
              <a:rPr lang="en-US" sz="3400" dirty="0" smtClean="0"/>
              <a:t> </a:t>
            </a:r>
            <a:r>
              <a:rPr lang="en-US" sz="3400" dirty="0"/>
              <a:t>Amen (2X) || </a:t>
            </a:r>
            <a:r>
              <a:rPr lang="en-US" sz="3400" dirty="0" err="1"/>
              <a:t>Krupalanu</a:t>
            </a:r>
            <a:r>
              <a:rPr lang="en-US" sz="3400" dirty="0"/>
              <a:t> ||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306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183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Krupalanu Talanchuchu</vt:lpstr>
      <vt:lpstr>Krupalanu Talanchuchu</vt:lpstr>
      <vt:lpstr>Krupalanu Talanchuchu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Krupalanu</dc:title>
  <dc:creator>Prithivi Kota</dc:creator>
  <cp:lastModifiedBy>John Mylabathula</cp:lastModifiedBy>
  <cp:revision>5</cp:revision>
  <dcterms:created xsi:type="dcterms:W3CDTF">2015-08-31T03:53:17Z</dcterms:created>
  <dcterms:modified xsi:type="dcterms:W3CDTF">2015-08-31T03:58:18Z</dcterms:modified>
</cp:coreProperties>
</file>