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A70-1736-4AFB-A576-EF260959EFCE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8A1E-0749-406E-B3A7-91FC0A138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1037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A70-1736-4AFB-A576-EF260959EFCE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8A1E-0749-406E-B3A7-91FC0A138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486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A70-1736-4AFB-A576-EF260959EFCE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8A1E-0749-406E-B3A7-91FC0A138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779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A70-1736-4AFB-A576-EF260959EFCE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8A1E-0749-406E-B3A7-91FC0A138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0882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A70-1736-4AFB-A576-EF260959EFCE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8A1E-0749-406E-B3A7-91FC0A138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908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A70-1736-4AFB-A576-EF260959EFCE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8A1E-0749-406E-B3A7-91FC0A138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030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A70-1736-4AFB-A576-EF260959EFCE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8A1E-0749-406E-B3A7-91FC0A138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88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A70-1736-4AFB-A576-EF260959EFCE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8A1E-0749-406E-B3A7-91FC0A138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071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A70-1736-4AFB-A576-EF260959EFCE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8A1E-0749-406E-B3A7-91FC0A138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2890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A70-1736-4AFB-A576-EF260959EFCE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8A1E-0749-406E-B3A7-91FC0A138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964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A70-1736-4AFB-A576-EF260959EFCE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8A1E-0749-406E-B3A7-91FC0A138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6822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38A70-1736-4AFB-A576-EF260959EFCE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8A1E-0749-406E-B3A7-91FC0A138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340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3841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Krupamayudaa</a:t>
            </a:r>
            <a:r>
              <a:rPr lang="en-US" dirty="0" smtClean="0"/>
              <a:t> Nee </a:t>
            </a:r>
            <a:r>
              <a:rPr lang="en-US" dirty="0" err="1" smtClean="0"/>
              <a:t>Lona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616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860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Krupamayudaa Nee Lona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Krupamayudaa Nee Lona</dc:title>
  <dc:creator>Prithivi Kota</dc:creator>
  <cp:lastModifiedBy>John Mylabathula</cp:lastModifiedBy>
  <cp:revision>2</cp:revision>
  <dcterms:created xsi:type="dcterms:W3CDTF">2015-08-16T22:59:46Z</dcterms:created>
  <dcterms:modified xsi:type="dcterms:W3CDTF">2015-08-16T23:01:09Z</dcterms:modified>
</cp:coreProperties>
</file>