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0253-A550-9C49-8396-0FC10BDD37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259-B561-2F4C-993A-4D172F7C4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0253-A550-9C49-8396-0FC10BDD37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259-B561-2F4C-993A-4D172F7C4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0253-A550-9C49-8396-0FC10BDD37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259-B561-2F4C-993A-4D172F7C4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0253-A550-9C49-8396-0FC10BDD37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259-B561-2F4C-993A-4D172F7C4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0253-A550-9C49-8396-0FC10BDD37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259-B561-2F4C-993A-4D172F7C4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0253-A550-9C49-8396-0FC10BDD37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259-B561-2F4C-993A-4D172F7C4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0253-A550-9C49-8396-0FC10BDD37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259-B561-2F4C-993A-4D172F7C4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0253-A550-9C49-8396-0FC10BDD37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259-B561-2F4C-993A-4D172F7C4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0253-A550-9C49-8396-0FC10BDD37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259-B561-2F4C-993A-4D172F7C4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0253-A550-9C49-8396-0FC10BDD37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259-B561-2F4C-993A-4D172F7C4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0253-A550-9C49-8396-0FC10BDD37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259-B561-2F4C-993A-4D172F7C4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0253-A550-9C49-8396-0FC10BDD37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8259-B561-2F4C-993A-4D172F7C41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231" y="162833"/>
            <a:ext cx="8521193" cy="649162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r>
              <a:rPr lang="en-US" b="1" dirty="0" err="1" smtClean="0"/>
              <a:t>మార్గము</a:t>
            </a:r>
            <a:r>
              <a:rPr lang="en-US" b="1" dirty="0" smtClean="0"/>
              <a:t> </a:t>
            </a:r>
            <a:r>
              <a:rPr lang="en-US" b="1" dirty="0" err="1"/>
              <a:t>చూపుము</a:t>
            </a:r>
            <a:r>
              <a:rPr lang="en-US" b="1" dirty="0"/>
              <a:t> </a:t>
            </a:r>
            <a:r>
              <a:rPr lang="en-US" b="1" dirty="0" err="1"/>
              <a:t>ఇంటికి</a:t>
            </a:r>
            <a:r>
              <a:rPr lang="en-US" b="1" dirty="0"/>
              <a:t> </a:t>
            </a:r>
            <a:r>
              <a:rPr lang="en-US" b="1" dirty="0" err="1"/>
              <a:t>నా</a:t>
            </a:r>
            <a:r>
              <a:rPr lang="en-US" b="1" dirty="0"/>
              <a:t> </a:t>
            </a:r>
            <a:r>
              <a:rPr lang="en-US" b="1" dirty="0" err="1"/>
              <a:t>తండ్రి</a:t>
            </a:r>
            <a:r>
              <a:rPr lang="en-US" b="1" dirty="0"/>
              <a:t> </a:t>
            </a:r>
            <a:r>
              <a:rPr lang="en-US" b="1" dirty="0" err="1"/>
              <a:t>ఇంటికి</a:t>
            </a:r>
            <a:r>
              <a:rPr lang="en-US" b="1" dirty="0"/>
              <a:t>    </a:t>
            </a:r>
            <a:r>
              <a:rPr lang="en-US" b="1" dirty="0" err="1"/>
              <a:t>మాధుర్య</a:t>
            </a:r>
            <a:r>
              <a:rPr lang="en-US" b="1" dirty="0"/>
              <a:t> </a:t>
            </a:r>
            <a:r>
              <a:rPr lang="en-US" b="1" dirty="0" err="1"/>
              <a:t>ప్రేమ</a:t>
            </a:r>
            <a:r>
              <a:rPr lang="en-US" b="1" dirty="0"/>
              <a:t> </a:t>
            </a:r>
            <a:r>
              <a:rPr lang="en-US" b="1" dirty="0" err="1"/>
              <a:t>ప్రపంచము</a:t>
            </a:r>
            <a:r>
              <a:rPr lang="en-US" b="1" dirty="0"/>
              <a:t> </a:t>
            </a:r>
            <a:r>
              <a:rPr lang="en-US" b="1" dirty="0" err="1"/>
              <a:t>చూపించు</a:t>
            </a:r>
            <a:r>
              <a:rPr lang="en-US" b="1" dirty="0"/>
              <a:t> </a:t>
            </a:r>
            <a:r>
              <a:rPr lang="en-US" b="1" dirty="0" err="1" smtClean="0"/>
              <a:t>కంటికి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1</a:t>
            </a:r>
            <a:r>
              <a:rPr lang="en-US" b="1" dirty="0"/>
              <a:t>. </a:t>
            </a:r>
            <a:r>
              <a:rPr lang="en-US" b="1" dirty="0" err="1"/>
              <a:t>పాప</a:t>
            </a:r>
            <a:r>
              <a:rPr lang="en-US" b="1" dirty="0"/>
              <a:t> </a:t>
            </a:r>
            <a:r>
              <a:rPr lang="en-US" b="1" dirty="0" err="1"/>
              <a:t>మమతల</a:t>
            </a:r>
            <a:r>
              <a:rPr lang="en-US" b="1" dirty="0"/>
              <a:t> </a:t>
            </a:r>
            <a:r>
              <a:rPr lang="en-US" b="1" dirty="0" err="1"/>
              <a:t>చేత</a:t>
            </a:r>
            <a:r>
              <a:rPr lang="en-US" b="1" dirty="0"/>
              <a:t> </a:t>
            </a:r>
            <a:r>
              <a:rPr lang="en-US" b="1" dirty="0" err="1"/>
              <a:t>పారిపోయిన</a:t>
            </a:r>
            <a:r>
              <a:rPr lang="en-US" b="1" dirty="0"/>
              <a:t> </a:t>
            </a:r>
            <a:r>
              <a:rPr lang="en-US" b="1" dirty="0" err="1"/>
              <a:t>నాకు</a:t>
            </a:r>
            <a:r>
              <a:rPr lang="en-US" b="1" dirty="0"/>
              <a:t> </a:t>
            </a:r>
            <a:r>
              <a:rPr lang="en-US" b="1" dirty="0" err="1"/>
              <a:t>ప్రాప్తించె</a:t>
            </a:r>
            <a:r>
              <a:rPr lang="en-US" b="1" dirty="0"/>
              <a:t> </a:t>
            </a:r>
            <a:r>
              <a:rPr lang="en-US" b="1" dirty="0" err="1"/>
              <a:t>క్షామము</a:t>
            </a:r>
            <a:r>
              <a:rPr lang="en-US" b="1" dirty="0"/>
              <a:t>    </a:t>
            </a:r>
            <a:r>
              <a:rPr lang="en-US" b="1" dirty="0" err="1"/>
              <a:t>పశ్చాత్తాపమునొంది</a:t>
            </a:r>
            <a:r>
              <a:rPr lang="en-US" b="1" dirty="0"/>
              <a:t>  </a:t>
            </a:r>
            <a:r>
              <a:rPr lang="en-US" b="1" dirty="0" err="1"/>
              <a:t>తండ్రి</a:t>
            </a:r>
            <a:r>
              <a:rPr lang="en-US" b="1" dirty="0"/>
              <a:t> </a:t>
            </a:r>
            <a:r>
              <a:rPr lang="en-US" b="1" dirty="0" err="1"/>
              <a:t>క్షమగోరుచు</a:t>
            </a:r>
            <a:r>
              <a:rPr lang="en-US" b="1" dirty="0"/>
              <a:t> </a:t>
            </a:r>
            <a:r>
              <a:rPr lang="en-US" b="1" dirty="0" err="1"/>
              <a:t>పంపుము</a:t>
            </a:r>
            <a:r>
              <a:rPr lang="en-US" b="1" dirty="0"/>
              <a:t> </a:t>
            </a:r>
            <a:r>
              <a:rPr lang="en-US" b="1" dirty="0" err="1"/>
              <a:t>క్షేమము</a:t>
            </a:r>
            <a:r>
              <a:rPr lang="en-US" b="1" dirty="0"/>
              <a:t>    </a:t>
            </a:r>
            <a:r>
              <a:rPr lang="en-US" b="1" dirty="0" err="1"/>
              <a:t>ప్రభు</a:t>
            </a:r>
            <a:r>
              <a:rPr lang="en-US" b="1" dirty="0"/>
              <a:t> </a:t>
            </a:r>
            <a:r>
              <a:rPr lang="en-US" b="1" dirty="0" err="1"/>
              <a:t>నీదు</a:t>
            </a:r>
            <a:r>
              <a:rPr lang="en-US" b="1" dirty="0"/>
              <a:t> </a:t>
            </a:r>
            <a:r>
              <a:rPr lang="en-US" b="1" dirty="0" err="1"/>
              <a:t>సిలువ</a:t>
            </a:r>
            <a:r>
              <a:rPr lang="en-US" b="1" dirty="0"/>
              <a:t> </a:t>
            </a:r>
            <a:r>
              <a:rPr lang="en-US" b="1" dirty="0" err="1"/>
              <a:t>ముఖము</a:t>
            </a:r>
            <a:r>
              <a:rPr lang="en-US" b="1" dirty="0"/>
              <a:t> </a:t>
            </a:r>
            <a:r>
              <a:rPr lang="en-US" b="1" dirty="0" err="1"/>
              <a:t>చెల్లని</a:t>
            </a:r>
            <a:r>
              <a:rPr lang="en-US" b="1" dirty="0"/>
              <a:t> </a:t>
            </a:r>
            <a:r>
              <a:rPr lang="en-US" b="1" dirty="0" err="1"/>
              <a:t>నాకు</a:t>
            </a:r>
            <a:r>
              <a:rPr lang="en-US" b="1" dirty="0"/>
              <a:t> </a:t>
            </a:r>
            <a:r>
              <a:rPr lang="en-US" b="1" dirty="0" err="1"/>
              <a:t>పుట్టించె</a:t>
            </a:r>
            <a:r>
              <a:rPr lang="en-US" b="1" dirty="0"/>
              <a:t> </a:t>
            </a:r>
            <a:r>
              <a:rPr lang="en-US" b="1" dirty="0" err="1"/>
              <a:t>దైర్యము</a:t>
            </a:r>
            <a:r>
              <a:rPr lang="en-US" b="1" dirty="0"/>
              <a:t>  "</a:t>
            </a:r>
            <a:r>
              <a:rPr lang="en-US" b="1" dirty="0" err="1" smtClean="0"/>
              <a:t>మార్గము</a:t>
            </a:r>
            <a:r>
              <a:rPr lang="en-US" b="1" dirty="0" smtClean="0"/>
              <a:t>”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2</a:t>
            </a:r>
            <a:r>
              <a:rPr lang="en-US" b="1" dirty="0"/>
              <a:t>. </a:t>
            </a:r>
            <a:r>
              <a:rPr lang="en-US" b="1" dirty="0" err="1"/>
              <a:t>ధనమే</a:t>
            </a:r>
            <a:r>
              <a:rPr lang="en-US" b="1" dirty="0"/>
              <a:t> </a:t>
            </a:r>
            <a:r>
              <a:rPr lang="en-US" b="1" dirty="0" err="1"/>
              <a:t>సర్వంబనుచు</a:t>
            </a:r>
            <a:r>
              <a:rPr lang="en-US" b="1" dirty="0"/>
              <a:t> </a:t>
            </a:r>
            <a:r>
              <a:rPr lang="en-US" b="1" dirty="0" err="1"/>
              <a:t>సుఖమే</a:t>
            </a:r>
            <a:r>
              <a:rPr lang="en-US" b="1" dirty="0"/>
              <a:t> </a:t>
            </a:r>
            <a:r>
              <a:rPr lang="en-US" b="1" dirty="0" err="1"/>
              <a:t>స్వర్గంబనుచు</a:t>
            </a:r>
            <a:r>
              <a:rPr lang="en-US" b="1" dirty="0"/>
              <a:t> </a:t>
            </a:r>
            <a:r>
              <a:rPr lang="en-US" b="1" dirty="0" err="1"/>
              <a:t>తండ్రిని</a:t>
            </a:r>
            <a:r>
              <a:rPr lang="en-US" b="1" dirty="0"/>
              <a:t> </a:t>
            </a:r>
            <a:r>
              <a:rPr lang="en-US" b="1" dirty="0" err="1"/>
              <a:t>వీడితి</a:t>
            </a:r>
            <a:r>
              <a:rPr lang="en-US" b="1" dirty="0"/>
              <a:t>    </a:t>
            </a:r>
            <a:r>
              <a:rPr lang="en-US" b="1" dirty="0" err="1"/>
              <a:t>ధరణి</a:t>
            </a:r>
            <a:r>
              <a:rPr lang="en-US" b="1" dirty="0"/>
              <a:t> </a:t>
            </a:r>
            <a:r>
              <a:rPr lang="en-US" b="1" dirty="0" err="1"/>
              <a:t>భోగములెల్ల</a:t>
            </a:r>
            <a:r>
              <a:rPr lang="en-US" b="1" dirty="0"/>
              <a:t> </a:t>
            </a:r>
            <a:r>
              <a:rPr lang="en-US" b="1" dirty="0" err="1"/>
              <a:t>బ్రతుకు</a:t>
            </a:r>
            <a:r>
              <a:rPr lang="en-US" b="1" dirty="0"/>
              <a:t> </a:t>
            </a:r>
            <a:r>
              <a:rPr lang="en-US" b="1" dirty="0" err="1"/>
              <a:t>ద్వంసము</a:t>
            </a:r>
            <a:r>
              <a:rPr lang="en-US" b="1" dirty="0"/>
              <a:t> </a:t>
            </a:r>
            <a:r>
              <a:rPr lang="en-US" b="1" dirty="0" err="1"/>
              <a:t>చేసె</a:t>
            </a:r>
            <a:r>
              <a:rPr lang="en-US" b="1" dirty="0"/>
              <a:t> </a:t>
            </a:r>
            <a:r>
              <a:rPr lang="en-US" b="1" dirty="0" err="1"/>
              <a:t>దేవానిన్</a:t>
            </a:r>
            <a:r>
              <a:rPr lang="en-US" b="1" dirty="0"/>
              <a:t>‌ </a:t>
            </a:r>
            <a:r>
              <a:rPr lang="en-US" b="1" dirty="0" err="1"/>
              <a:t>చేరితి</a:t>
            </a:r>
            <a:r>
              <a:rPr lang="en-US" b="1" dirty="0"/>
              <a:t>    </a:t>
            </a:r>
            <a:r>
              <a:rPr lang="en-US" b="1" dirty="0" err="1"/>
              <a:t>దేహియని</a:t>
            </a:r>
            <a:r>
              <a:rPr lang="en-US" b="1" dirty="0"/>
              <a:t> </a:t>
            </a:r>
            <a:r>
              <a:rPr lang="en-US" b="1" dirty="0" err="1"/>
              <a:t>నీవైపు</a:t>
            </a:r>
            <a:r>
              <a:rPr lang="en-US" b="1" dirty="0"/>
              <a:t> </a:t>
            </a:r>
            <a:r>
              <a:rPr lang="en-US" b="1" dirty="0" err="1"/>
              <a:t>చేతులెత్తిన</a:t>
            </a:r>
            <a:r>
              <a:rPr lang="en-US" b="1" dirty="0"/>
              <a:t>  </a:t>
            </a:r>
            <a:r>
              <a:rPr lang="en-US" b="1" dirty="0" err="1"/>
              <a:t>నాకు</a:t>
            </a:r>
            <a:r>
              <a:rPr lang="en-US" b="1" dirty="0"/>
              <a:t> </a:t>
            </a:r>
            <a:r>
              <a:rPr lang="en-US" b="1" dirty="0" err="1"/>
              <a:t>దారిని</a:t>
            </a:r>
            <a:r>
              <a:rPr lang="en-US" b="1" dirty="0"/>
              <a:t> </a:t>
            </a:r>
            <a:r>
              <a:rPr lang="en-US" b="1" dirty="0" err="1"/>
              <a:t>చూపుము</a:t>
            </a:r>
            <a:r>
              <a:rPr lang="en-US" b="1" dirty="0"/>
              <a:t>         "</a:t>
            </a:r>
            <a:r>
              <a:rPr lang="en-US" b="1" dirty="0" err="1" smtClean="0"/>
              <a:t>మార్గము</a:t>
            </a:r>
            <a:r>
              <a:rPr lang="en-US" b="1" dirty="0" smtClean="0"/>
              <a:t>”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231" y="162833"/>
            <a:ext cx="8521193" cy="649162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మార్గము</a:t>
            </a:r>
            <a:r>
              <a:rPr lang="en-US" b="1" dirty="0"/>
              <a:t> </a:t>
            </a:r>
            <a:r>
              <a:rPr lang="en-US" b="1" dirty="0" err="1"/>
              <a:t>చూపుము</a:t>
            </a:r>
            <a:r>
              <a:rPr lang="en-US" b="1" dirty="0"/>
              <a:t> </a:t>
            </a:r>
            <a:r>
              <a:rPr lang="en-US" b="1" dirty="0" err="1"/>
              <a:t>ఇంటికి</a:t>
            </a:r>
            <a:r>
              <a:rPr lang="en-US" b="1" dirty="0"/>
              <a:t> </a:t>
            </a:r>
            <a:r>
              <a:rPr lang="en-US" b="1" dirty="0" err="1"/>
              <a:t>నా</a:t>
            </a:r>
            <a:r>
              <a:rPr lang="en-US" b="1" dirty="0"/>
              <a:t> </a:t>
            </a:r>
            <a:r>
              <a:rPr lang="en-US" b="1" dirty="0" err="1"/>
              <a:t>తండ్రి</a:t>
            </a:r>
            <a:r>
              <a:rPr lang="en-US" b="1" dirty="0"/>
              <a:t> </a:t>
            </a:r>
            <a:r>
              <a:rPr lang="en-US" b="1" dirty="0" err="1"/>
              <a:t>ఇంటికి</a:t>
            </a:r>
            <a:r>
              <a:rPr lang="en-US" b="1" dirty="0"/>
              <a:t>    </a:t>
            </a:r>
            <a:r>
              <a:rPr lang="en-US" b="1" dirty="0" err="1"/>
              <a:t>మాధుర్య</a:t>
            </a:r>
            <a:r>
              <a:rPr lang="en-US" b="1" dirty="0"/>
              <a:t> </a:t>
            </a:r>
            <a:r>
              <a:rPr lang="en-US" b="1" dirty="0" err="1"/>
              <a:t>ప్రేమ</a:t>
            </a:r>
            <a:r>
              <a:rPr lang="en-US" b="1" dirty="0"/>
              <a:t> </a:t>
            </a:r>
            <a:r>
              <a:rPr lang="en-US" b="1" dirty="0" err="1"/>
              <a:t>ప్రపంచము</a:t>
            </a:r>
            <a:r>
              <a:rPr lang="en-US" b="1" dirty="0"/>
              <a:t> </a:t>
            </a:r>
            <a:r>
              <a:rPr lang="en-US" b="1" dirty="0" err="1"/>
              <a:t>చూపించు</a:t>
            </a:r>
            <a:r>
              <a:rPr lang="en-US" b="1" dirty="0"/>
              <a:t> </a:t>
            </a:r>
            <a:r>
              <a:rPr lang="en-US" b="1" dirty="0" err="1" smtClean="0"/>
              <a:t>కంటికి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3</a:t>
            </a:r>
            <a:r>
              <a:rPr lang="en-US" b="1" dirty="0"/>
              <a:t>. </a:t>
            </a:r>
            <a:r>
              <a:rPr lang="en-US" b="1" dirty="0" err="1"/>
              <a:t>దూరదేశములోన</a:t>
            </a:r>
            <a:r>
              <a:rPr lang="en-US" b="1" dirty="0"/>
              <a:t> </a:t>
            </a:r>
            <a:r>
              <a:rPr lang="en-US" b="1" dirty="0" err="1"/>
              <a:t>భాగుండు</a:t>
            </a:r>
            <a:r>
              <a:rPr lang="en-US" b="1" dirty="0"/>
              <a:t> </a:t>
            </a:r>
            <a:r>
              <a:rPr lang="en-US" b="1" dirty="0" err="1"/>
              <a:t>ననుకొనుచు</a:t>
            </a:r>
            <a:r>
              <a:rPr lang="en-US" b="1" dirty="0"/>
              <a:t> </a:t>
            </a:r>
            <a:r>
              <a:rPr lang="en-US" b="1" dirty="0" err="1"/>
              <a:t>తప్పితి</a:t>
            </a:r>
            <a:r>
              <a:rPr lang="en-US" b="1" dirty="0"/>
              <a:t> </a:t>
            </a:r>
            <a:r>
              <a:rPr lang="en-US" b="1" dirty="0" err="1"/>
              <a:t>మార్గము</a:t>
            </a:r>
            <a:r>
              <a:rPr lang="en-US" b="1" dirty="0"/>
              <a:t>    </a:t>
            </a:r>
            <a:r>
              <a:rPr lang="en-US" b="1" dirty="0" err="1"/>
              <a:t>తరలి</a:t>
            </a:r>
            <a:r>
              <a:rPr lang="en-US" b="1" dirty="0"/>
              <a:t> </a:t>
            </a:r>
            <a:r>
              <a:rPr lang="en-US" b="1" dirty="0" err="1"/>
              <a:t>పోయిరి</a:t>
            </a:r>
            <a:r>
              <a:rPr lang="en-US" b="1" dirty="0"/>
              <a:t> </a:t>
            </a:r>
            <a:r>
              <a:rPr lang="en-US" b="1" dirty="0" err="1"/>
              <a:t>నేను</a:t>
            </a:r>
            <a:r>
              <a:rPr lang="en-US" b="1" dirty="0"/>
              <a:t> </a:t>
            </a:r>
            <a:r>
              <a:rPr lang="en-US" b="1" dirty="0" err="1"/>
              <a:t>నమ్మిన</a:t>
            </a:r>
            <a:r>
              <a:rPr lang="en-US" b="1" dirty="0"/>
              <a:t> </a:t>
            </a:r>
            <a:r>
              <a:rPr lang="en-US" b="1" dirty="0" err="1"/>
              <a:t>హితులెల్ల</a:t>
            </a:r>
            <a:r>
              <a:rPr lang="en-US" b="1" dirty="0"/>
              <a:t> </a:t>
            </a:r>
            <a:r>
              <a:rPr lang="en-US" b="1" dirty="0" err="1"/>
              <a:t>తరిమే</a:t>
            </a:r>
            <a:r>
              <a:rPr lang="en-US" b="1" dirty="0"/>
              <a:t> </a:t>
            </a:r>
            <a:r>
              <a:rPr lang="en-US" b="1" dirty="0" err="1"/>
              <a:t>దారిద్ర్యము</a:t>
            </a:r>
            <a:r>
              <a:rPr lang="en-US" b="1" dirty="0"/>
              <a:t>     </a:t>
            </a:r>
            <a:r>
              <a:rPr lang="en-US" b="1" dirty="0" err="1"/>
              <a:t>దాక్షిణ్యమూర్తి</a:t>
            </a:r>
            <a:r>
              <a:rPr lang="en-US" b="1" dirty="0"/>
              <a:t> </a:t>
            </a:r>
            <a:r>
              <a:rPr lang="en-US" b="1" dirty="0" err="1"/>
              <a:t>నీదయ</a:t>
            </a:r>
            <a:r>
              <a:rPr lang="en-US" b="1" dirty="0"/>
              <a:t> </a:t>
            </a:r>
            <a:r>
              <a:rPr lang="en-US" b="1" dirty="0" err="1"/>
              <a:t>నాపై</a:t>
            </a:r>
            <a:r>
              <a:rPr lang="en-US" b="1" dirty="0"/>
              <a:t> </a:t>
            </a:r>
            <a:r>
              <a:rPr lang="en-US" b="1" dirty="0" err="1"/>
              <a:t>కురిపించి</a:t>
            </a:r>
            <a:r>
              <a:rPr lang="en-US" b="1" dirty="0"/>
              <a:t> </a:t>
            </a:r>
            <a:r>
              <a:rPr lang="en-US" b="1" dirty="0" err="1"/>
              <a:t>ధన్యుని</a:t>
            </a:r>
            <a:r>
              <a:rPr lang="en-US" b="1" dirty="0"/>
              <a:t> </a:t>
            </a:r>
            <a:r>
              <a:rPr lang="en-US" b="1" dirty="0" err="1"/>
              <a:t>జేయుము</a:t>
            </a:r>
            <a:r>
              <a:rPr lang="en-US" b="1" dirty="0"/>
              <a:t>     "</a:t>
            </a:r>
            <a:r>
              <a:rPr lang="en-US" b="1" dirty="0" err="1" smtClean="0"/>
              <a:t>మార్గము</a:t>
            </a:r>
            <a:r>
              <a:rPr lang="en-US" b="1" dirty="0" smtClean="0"/>
              <a:t>”</a:t>
            </a:r>
          </a:p>
          <a:p>
            <a:endParaRPr lang="en-US" b="1" dirty="0"/>
          </a:p>
          <a:p>
            <a:r>
              <a:rPr lang="en-US" b="1" dirty="0" smtClean="0"/>
              <a:t>4</a:t>
            </a:r>
            <a:r>
              <a:rPr lang="en-US" b="1" dirty="0"/>
              <a:t>. </a:t>
            </a:r>
            <a:r>
              <a:rPr lang="en-US" b="1" dirty="0" err="1"/>
              <a:t>కొడుకునే</a:t>
            </a:r>
            <a:r>
              <a:rPr lang="en-US" b="1" dirty="0"/>
              <a:t> </a:t>
            </a:r>
            <a:r>
              <a:rPr lang="en-US" b="1" dirty="0" err="1"/>
              <a:t>కాదనుచు</a:t>
            </a:r>
            <a:r>
              <a:rPr lang="en-US" b="1" dirty="0"/>
              <a:t> </a:t>
            </a:r>
            <a:r>
              <a:rPr lang="en-US" b="1" dirty="0" err="1"/>
              <a:t>గృహమే</a:t>
            </a:r>
            <a:r>
              <a:rPr lang="en-US" b="1" dirty="0"/>
              <a:t> </a:t>
            </a:r>
            <a:r>
              <a:rPr lang="en-US" b="1" dirty="0" err="1"/>
              <a:t>చెరశాలనుచు</a:t>
            </a:r>
            <a:r>
              <a:rPr lang="en-US" b="1" dirty="0"/>
              <a:t> </a:t>
            </a:r>
            <a:r>
              <a:rPr lang="en-US" b="1" dirty="0" err="1"/>
              <a:t>కోపించి</a:t>
            </a:r>
            <a:r>
              <a:rPr lang="en-US" b="1" dirty="0"/>
              <a:t> </a:t>
            </a:r>
            <a:r>
              <a:rPr lang="en-US" b="1" dirty="0" err="1"/>
              <a:t>వెళ్ళితి</a:t>
            </a:r>
            <a:r>
              <a:rPr lang="en-US" b="1" dirty="0"/>
              <a:t>    </a:t>
            </a:r>
            <a:r>
              <a:rPr lang="en-US" b="1" dirty="0" err="1"/>
              <a:t>కూలి</a:t>
            </a:r>
            <a:r>
              <a:rPr lang="en-US" b="1" dirty="0"/>
              <a:t> </a:t>
            </a:r>
            <a:r>
              <a:rPr lang="en-US" b="1" dirty="0" err="1"/>
              <a:t>వానిగనైన</a:t>
            </a:r>
            <a:r>
              <a:rPr lang="en-US" b="1" dirty="0"/>
              <a:t> </a:t>
            </a:r>
            <a:r>
              <a:rPr lang="en-US" b="1" dirty="0" err="1"/>
              <a:t>నీయింట</a:t>
            </a:r>
            <a:r>
              <a:rPr lang="en-US" b="1" dirty="0"/>
              <a:t> </a:t>
            </a:r>
            <a:r>
              <a:rPr lang="en-US" b="1" dirty="0" err="1"/>
              <a:t>పనిచేసి</a:t>
            </a:r>
            <a:r>
              <a:rPr lang="en-US" b="1" dirty="0"/>
              <a:t> </a:t>
            </a:r>
            <a:r>
              <a:rPr lang="en-US" b="1" dirty="0" err="1"/>
              <a:t>కనికరమే</a:t>
            </a:r>
            <a:r>
              <a:rPr lang="en-US" b="1" dirty="0"/>
              <a:t> </a:t>
            </a:r>
            <a:r>
              <a:rPr lang="en-US" b="1" dirty="0" err="1"/>
              <a:t>కోరుదు</a:t>
            </a:r>
            <a:r>
              <a:rPr lang="en-US" b="1" dirty="0"/>
              <a:t>    </a:t>
            </a:r>
            <a:r>
              <a:rPr lang="en-US" b="1" dirty="0" err="1"/>
              <a:t>కాదనకు</a:t>
            </a:r>
            <a:r>
              <a:rPr lang="en-US" b="1" dirty="0"/>
              <a:t> </a:t>
            </a:r>
            <a:r>
              <a:rPr lang="en-US" b="1" dirty="0" err="1"/>
              <a:t>నాతండ్రి</a:t>
            </a:r>
            <a:r>
              <a:rPr lang="en-US" b="1" dirty="0"/>
              <a:t> </a:t>
            </a:r>
            <a:r>
              <a:rPr lang="en-US" b="1" dirty="0" err="1"/>
              <a:t>దిక్కెవ్వరును</a:t>
            </a:r>
            <a:r>
              <a:rPr lang="en-US" b="1" dirty="0"/>
              <a:t> </a:t>
            </a:r>
            <a:r>
              <a:rPr lang="en-US" b="1" dirty="0" err="1"/>
              <a:t>లేరు</a:t>
            </a:r>
            <a:r>
              <a:rPr lang="en-US" b="1" dirty="0"/>
              <a:t> </a:t>
            </a:r>
            <a:r>
              <a:rPr lang="en-US" b="1" dirty="0" err="1"/>
              <a:t>క్షమియించి</a:t>
            </a:r>
            <a:r>
              <a:rPr lang="en-US" b="1" dirty="0"/>
              <a:t> </a:t>
            </a:r>
            <a:r>
              <a:rPr lang="en-US" b="1" dirty="0" err="1"/>
              <a:t>బ్రోవుము</a:t>
            </a:r>
            <a:r>
              <a:rPr lang="en-US" b="1" dirty="0"/>
              <a:t>   "మార్గము"5. </a:t>
            </a:r>
            <a:r>
              <a:rPr lang="en-US" b="1" dirty="0" err="1"/>
              <a:t>నా</a:t>
            </a:r>
            <a:r>
              <a:rPr lang="en-US" b="1" dirty="0"/>
              <a:t> </a:t>
            </a:r>
            <a:r>
              <a:rPr lang="en-US" b="1" dirty="0" err="1"/>
              <a:t>తండ్రి</a:t>
            </a:r>
            <a:r>
              <a:rPr lang="en-US" b="1" dirty="0"/>
              <a:t> </a:t>
            </a:r>
            <a:r>
              <a:rPr lang="en-US" b="1" dirty="0" err="1"/>
              <a:t>ననుజూచి</a:t>
            </a:r>
            <a:r>
              <a:rPr lang="en-US" b="1" dirty="0"/>
              <a:t> </a:t>
            </a:r>
            <a:r>
              <a:rPr lang="en-US" b="1" dirty="0" err="1"/>
              <a:t>పరుగిడుచు</a:t>
            </a:r>
            <a:r>
              <a:rPr lang="en-US" b="1" dirty="0"/>
              <a:t> </a:t>
            </a:r>
            <a:r>
              <a:rPr lang="en-US" b="1" dirty="0" err="1"/>
              <a:t>ఏతెంచే</a:t>
            </a:r>
            <a:r>
              <a:rPr lang="en-US" b="1" dirty="0"/>
              <a:t> </a:t>
            </a:r>
            <a:r>
              <a:rPr lang="en-US" b="1" dirty="0" err="1"/>
              <a:t>నా</a:t>
            </a:r>
            <a:r>
              <a:rPr lang="en-US" b="1" dirty="0"/>
              <a:t> </a:t>
            </a:r>
            <a:r>
              <a:rPr lang="en-US" b="1" dirty="0" err="1"/>
              <a:t>పైబడి</a:t>
            </a:r>
            <a:r>
              <a:rPr lang="en-US" b="1" dirty="0"/>
              <a:t> </a:t>
            </a:r>
            <a:r>
              <a:rPr lang="en-US" b="1" dirty="0" err="1"/>
              <a:t>ఏడ్చెను</a:t>
            </a:r>
            <a:r>
              <a:rPr lang="en-US" b="1" dirty="0"/>
              <a:t>    </a:t>
            </a:r>
            <a:r>
              <a:rPr lang="en-US" b="1" dirty="0" err="1"/>
              <a:t>నవ</a:t>
            </a:r>
            <a:r>
              <a:rPr lang="en-US" b="1" dirty="0"/>
              <a:t> </a:t>
            </a:r>
            <a:r>
              <a:rPr lang="en-US" b="1" dirty="0" err="1"/>
              <a:t>జీవమును</a:t>
            </a:r>
            <a:r>
              <a:rPr lang="en-US" b="1" dirty="0"/>
              <a:t> </a:t>
            </a:r>
            <a:r>
              <a:rPr lang="en-US" b="1" dirty="0" err="1"/>
              <a:t>కూర్చి</a:t>
            </a:r>
            <a:r>
              <a:rPr lang="en-US" b="1" dirty="0"/>
              <a:t> </a:t>
            </a:r>
            <a:r>
              <a:rPr lang="en-US" b="1" dirty="0" err="1"/>
              <a:t>ఇంటికితోడ్కొనివెళ్ళి</a:t>
            </a:r>
            <a:r>
              <a:rPr lang="en-US" b="1" dirty="0"/>
              <a:t> </a:t>
            </a:r>
            <a:r>
              <a:rPr lang="en-US" b="1" dirty="0" err="1"/>
              <a:t>నన్ను</a:t>
            </a:r>
            <a:r>
              <a:rPr lang="en-US" b="1" dirty="0"/>
              <a:t> </a:t>
            </a:r>
            <a:r>
              <a:rPr lang="en-US" b="1" dirty="0" err="1"/>
              <a:t>ధీవించెను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231" y="162833"/>
            <a:ext cx="8521193" cy="6491625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err="1" smtClean="0"/>
              <a:t>మార్గము</a:t>
            </a:r>
            <a:r>
              <a:rPr lang="en-US" b="1" dirty="0" smtClean="0"/>
              <a:t> </a:t>
            </a:r>
            <a:r>
              <a:rPr lang="en-US" b="1" dirty="0" err="1"/>
              <a:t>చూపుము</a:t>
            </a:r>
            <a:r>
              <a:rPr lang="en-US" b="1" dirty="0"/>
              <a:t> </a:t>
            </a:r>
            <a:r>
              <a:rPr lang="en-US" b="1" dirty="0" err="1"/>
              <a:t>ఇంటికి</a:t>
            </a:r>
            <a:r>
              <a:rPr lang="en-US" b="1" dirty="0"/>
              <a:t> </a:t>
            </a:r>
            <a:r>
              <a:rPr lang="en-US" b="1" dirty="0" err="1"/>
              <a:t>నా</a:t>
            </a:r>
            <a:r>
              <a:rPr lang="en-US" b="1" dirty="0"/>
              <a:t> </a:t>
            </a:r>
            <a:r>
              <a:rPr lang="en-US" b="1" dirty="0" err="1"/>
              <a:t>తండ్రి</a:t>
            </a:r>
            <a:r>
              <a:rPr lang="en-US" b="1" dirty="0"/>
              <a:t> </a:t>
            </a:r>
            <a:r>
              <a:rPr lang="en-US" b="1" dirty="0" err="1"/>
              <a:t>ఇంటికి</a:t>
            </a:r>
            <a:r>
              <a:rPr lang="en-US" b="1" dirty="0"/>
              <a:t>    </a:t>
            </a:r>
            <a:r>
              <a:rPr lang="en-US" b="1" dirty="0" err="1"/>
              <a:t>మాధుర్య</a:t>
            </a:r>
            <a:r>
              <a:rPr lang="en-US" b="1" dirty="0"/>
              <a:t> </a:t>
            </a:r>
            <a:r>
              <a:rPr lang="en-US" b="1" dirty="0" err="1"/>
              <a:t>ప్రేమ</a:t>
            </a:r>
            <a:r>
              <a:rPr lang="en-US" b="1" dirty="0"/>
              <a:t> </a:t>
            </a:r>
            <a:r>
              <a:rPr lang="en-US" b="1" dirty="0" err="1"/>
              <a:t>ప్రపంచము</a:t>
            </a:r>
            <a:r>
              <a:rPr lang="en-US" b="1" dirty="0"/>
              <a:t> </a:t>
            </a:r>
            <a:r>
              <a:rPr lang="en-US" b="1" dirty="0" err="1"/>
              <a:t>చూపించు</a:t>
            </a:r>
            <a:r>
              <a:rPr lang="en-US" b="1" dirty="0"/>
              <a:t> </a:t>
            </a:r>
            <a:r>
              <a:rPr lang="en-US" b="1" dirty="0" err="1" smtClean="0"/>
              <a:t>కంటికి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5. </a:t>
            </a:r>
            <a:r>
              <a:rPr lang="en-US" b="1" dirty="0" err="1"/>
              <a:t>నా</a:t>
            </a:r>
            <a:r>
              <a:rPr lang="en-US" b="1" dirty="0"/>
              <a:t> </a:t>
            </a:r>
            <a:r>
              <a:rPr lang="en-US" b="1" dirty="0" err="1"/>
              <a:t>తండ్రి</a:t>
            </a:r>
            <a:r>
              <a:rPr lang="en-US" b="1" dirty="0"/>
              <a:t> </a:t>
            </a:r>
            <a:r>
              <a:rPr lang="en-US" b="1" dirty="0" err="1"/>
              <a:t>ననుజూచి</a:t>
            </a:r>
            <a:r>
              <a:rPr lang="en-US" b="1" dirty="0"/>
              <a:t> </a:t>
            </a:r>
            <a:r>
              <a:rPr lang="en-US" b="1" dirty="0" err="1"/>
              <a:t>పరుగిడుచు</a:t>
            </a:r>
            <a:r>
              <a:rPr lang="en-US" b="1" dirty="0"/>
              <a:t> </a:t>
            </a:r>
            <a:r>
              <a:rPr lang="en-US" b="1" dirty="0" err="1"/>
              <a:t>ఏతెంచే</a:t>
            </a:r>
            <a:r>
              <a:rPr lang="en-US" b="1" dirty="0"/>
              <a:t> </a:t>
            </a:r>
            <a:r>
              <a:rPr lang="en-US" b="1" dirty="0" err="1"/>
              <a:t>నా</a:t>
            </a:r>
            <a:r>
              <a:rPr lang="en-US" b="1" dirty="0"/>
              <a:t> </a:t>
            </a:r>
            <a:r>
              <a:rPr lang="en-US" b="1" dirty="0" err="1"/>
              <a:t>పైబడి</a:t>
            </a:r>
            <a:r>
              <a:rPr lang="en-US" b="1" dirty="0"/>
              <a:t> </a:t>
            </a:r>
            <a:r>
              <a:rPr lang="en-US" b="1" dirty="0" err="1"/>
              <a:t>ఏడ్చెను</a:t>
            </a:r>
            <a:r>
              <a:rPr lang="en-US" b="1" dirty="0"/>
              <a:t>    </a:t>
            </a:r>
            <a:r>
              <a:rPr lang="en-US" b="1" dirty="0" err="1"/>
              <a:t>నవ</a:t>
            </a:r>
            <a:r>
              <a:rPr lang="en-US" b="1" dirty="0"/>
              <a:t> </a:t>
            </a:r>
            <a:r>
              <a:rPr lang="en-US" b="1" dirty="0" err="1"/>
              <a:t>జీవమును</a:t>
            </a:r>
            <a:r>
              <a:rPr lang="en-US" b="1" dirty="0"/>
              <a:t> </a:t>
            </a:r>
            <a:r>
              <a:rPr lang="en-US" b="1" dirty="0" err="1"/>
              <a:t>కూర్చి</a:t>
            </a:r>
            <a:r>
              <a:rPr lang="en-US" b="1" dirty="0"/>
              <a:t> </a:t>
            </a:r>
            <a:r>
              <a:rPr lang="en-US" b="1" dirty="0" err="1"/>
              <a:t>ఇంటికితోడ్కొనివెళ్ళి</a:t>
            </a:r>
            <a:r>
              <a:rPr lang="en-US" b="1" dirty="0"/>
              <a:t> </a:t>
            </a:r>
            <a:r>
              <a:rPr lang="en-US" b="1" dirty="0" err="1"/>
              <a:t>నన్ను</a:t>
            </a:r>
            <a:r>
              <a:rPr lang="en-US" b="1" dirty="0"/>
              <a:t> </a:t>
            </a:r>
            <a:r>
              <a:rPr lang="en-US" b="1" dirty="0" err="1"/>
              <a:t>ధీవించెను</a:t>
            </a:r>
            <a:r>
              <a:rPr lang="en-US" b="1" dirty="0"/>
              <a:t>    </a:t>
            </a:r>
            <a:r>
              <a:rPr lang="en-US" b="1" dirty="0" err="1"/>
              <a:t>నాజీవిత</a:t>
            </a:r>
            <a:r>
              <a:rPr lang="en-US" b="1" dirty="0"/>
              <a:t> </a:t>
            </a:r>
            <a:r>
              <a:rPr lang="en-US" b="1" dirty="0" err="1"/>
              <a:t>కథయంతా</a:t>
            </a:r>
            <a:r>
              <a:rPr lang="en-US" b="1" dirty="0"/>
              <a:t> </a:t>
            </a:r>
            <a:r>
              <a:rPr lang="en-US" b="1" dirty="0" err="1"/>
              <a:t>యేసు</a:t>
            </a:r>
            <a:r>
              <a:rPr lang="en-US" b="1" dirty="0"/>
              <a:t> </a:t>
            </a:r>
            <a:r>
              <a:rPr lang="en-US" b="1" dirty="0" err="1"/>
              <a:t>ప్రేమకు</a:t>
            </a:r>
            <a:r>
              <a:rPr lang="en-US" b="1" dirty="0"/>
              <a:t> </a:t>
            </a:r>
            <a:r>
              <a:rPr lang="en-US" b="1" dirty="0" err="1"/>
              <a:t>ధరలో</a:t>
            </a:r>
            <a:r>
              <a:rPr lang="en-US" b="1" dirty="0"/>
              <a:t> </a:t>
            </a:r>
            <a:r>
              <a:rPr lang="en-US" b="1" dirty="0" err="1"/>
              <a:t>సాక్ష్యమైయుండును</a:t>
            </a:r>
            <a:r>
              <a:rPr lang="en-US" b="1" dirty="0"/>
              <a:t> "</a:t>
            </a:r>
            <a:r>
              <a:rPr lang="en-US" b="1" dirty="0" err="1" smtClean="0"/>
              <a:t>మార్గము</a:t>
            </a:r>
            <a:r>
              <a:rPr lang="en-US" b="1" dirty="0" smtClean="0"/>
              <a:t>”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smtClean="0"/>
              <a:t>****</a:t>
            </a:r>
            <a:endParaRPr lang="en-US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259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Isaac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Mylabathula</dc:creator>
  <cp:lastModifiedBy>John Mylabathula</cp:lastModifiedBy>
  <cp:revision>1</cp:revision>
  <dcterms:created xsi:type="dcterms:W3CDTF">2016-04-11T21:36:31Z</dcterms:created>
  <dcterms:modified xsi:type="dcterms:W3CDTF">2016-04-11T21:45:15Z</dcterms:modified>
</cp:coreProperties>
</file>