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24FB-EB81-4C7F-A4DC-0E963EC751A2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90A-388A-4874-B4B5-E4B0286B3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1025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24FB-EB81-4C7F-A4DC-0E963EC751A2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90A-388A-4874-B4B5-E4B0286B3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6149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24FB-EB81-4C7F-A4DC-0E963EC751A2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90A-388A-4874-B4B5-E4B0286B3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6224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24FB-EB81-4C7F-A4DC-0E963EC751A2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90A-388A-4874-B4B5-E4B0286B3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322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24FB-EB81-4C7F-A4DC-0E963EC751A2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90A-388A-4874-B4B5-E4B0286B3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044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24FB-EB81-4C7F-A4DC-0E963EC751A2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90A-388A-4874-B4B5-E4B0286B3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3398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24FB-EB81-4C7F-A4DC-0E963EC751A2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90A-388A-4874-B4B5-E4B0286B3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502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24FB-EB81-4C7F-A4DC-0E963EC751A2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90A-388A-4874-B4B5-E4B0286B3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1523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24FB-EB81-4C7F-A4DC-0E963EC751A2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90A-388A-4874-B4B5-E4B0286B3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816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24FB-EB81-4C7F-A4DC-0E963EC751A2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90A-388A-4874-B4B5-E4B0286B3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3295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24FB-EB81-4C7F-A4DC-0E963EC751A2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3790A-388A-4874-B4B5-E4B0286B3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3793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A24FB-EB81-4C7F-A4DC-0E963EC751A2}" type="datetimeFigureOut">
              <a:rPr lang="en-US" smtClean="0"/>
              <a:pPr/>
              <a:t>8/16/15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3790A-388A-4874-B4B5-E4B0286B3F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059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1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Naa</a:t>
            </a:r>
            <a:r>
              <a:rPr lang="en-US" dirty="0" smtClean="0"/>
              <a:t> </a:t>
            </a:r>
            <a:r>
              <a:rPr lang="en-US" dirty="0" err="1" smtClean="0"/>
              <a:t>Praana</a:t>
            </a:r>
            <a:r>
              <a:rPr lang="en-US" dirty="0" smtClean="0"/>
              <a:t> </a:t>
            </a:r>
            <a:r>
              <a:rPr lang="en-US" dirty="0" err="1" smtClean="0"/>
              <a:t>Priyudaa</a:t>
            </a:r>
            <a:r>
              <a:rPr lang="en-US" dirty="0" smtClean="0"/>
              <a:t> </a:t>
            </a:r>
            <a:r>
              <a:rPr lang="en-US" dirty="0" err="1" smtClean="0"/>
              <a:t>Yesu</a:t>
            </a:r>
            <a:r>
              <a:rPr lang="en-US" dirty="0" smtClean="0"/>
              <a:t> Raja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990600"/>
            <a:ext cx="8991600" cy="559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5490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Naa</a:t>
            </a:r>
            <a:r>
              <a:rPr lang="en-US" dirty="0" smtClean="0"/>
              <a:t> </a:t>
            </a:r>
            <a:r>
              <a:rPr lang="en-US" dirty="0" err="1" smtClean="0"/>
              <a:t>Praana</a:t>
            </a:r>
            <a:r>
              <a:rPr lang="en-US" dirty="0" smtClean="0"/>
              <a:t> </a:t>
            </a:r>
            <a:r>
              <a:rPr lang="en-US" dirty="0" err="1" smtClean="0"/>
              <a:t>Priyudaa</a:t>
            </a:r>
            <a:r>
              <a:rPr lang="en-US" dirty="0" smtClean="0"/>
              <a:t> </a:t>
            </a:r>
            <a:r>
              <a:rPr lang="en-US" dirty="0" err="1" smtClean="0"/>
              <a:t>Yesu</a:t>
            </a:r>
            <a:r>
              <a:rPr lang="en-US" dirty="0" smtClean="0"/>
              <a:t> Raja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371600"/>
            <a:ext cx="89916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4865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Naa Praana Priyudaa Yesu Raja</vt:lpstr>
      <vt:lpstr>Naa Praana Priyudaa Yesu Raja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Naa Praana Priyudaa Yesu Raja</dc:title>
  <dc:creator>Prithivi Kota</dc:creator>
  <cp:lastModifiedBy>John Mylabathula</cp:lastModifiedBy>
  <cp:revision>1</cp:revision>
  <dcterms:created xsi:type="dcterms:W3CDTF">2015-08-16T22:56:24Z</dcterms:created>
  <dcterms:modified xsi:type="dcterms:W3CDTF">2015-08-16T22:57:34Z</dcterms:modified>
</cp:coreProperties>
</file>