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795" y="0"/>
            <a:ext cx="10278926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5" y="301927"/>
            <a:ext cx="10333786" cy="5687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60" y="0"/>
            <a:ext cx="851728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6</cp:revision>
  <dcterms:created xsi:type="dcterms:W3CDTF">2016-03-12T03:31:35Z</dcterms:created>
  <dcterms:modified xsi:type="dcterms:W3CDTF">2016-03-12T03:41:44Z</dcterms:modified>
</cp:coreProperties>
</file>