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000" autoAdjust="0"/>
    <p:restoredTop sz="91228" autoAdjust="0"/>
  </p:normalViewPr>
  <p:slideViewPr>
    <p:cSldViewPr snapToGrid="0">
      <p:cViewPr varScale="1">
        <p:scale>
          <a:sx n="102" d="100"/>
          <a:sy n="102" d="100"/>
        </p:scale>
        <p:origin x="-120" y="-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765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3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125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05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9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4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42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91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87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892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69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687" y="129046"/>
          <a:ext cx="11180410" cy="665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205"/>
                <a:gridCol w="5590205"/>
              </a:tblGrid>
              <a:tr h="6653504">
                <a:tc>
                  <a:txBody>
                    <a:bodyPr/>
                    <a:lstStyle/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Yesayyaa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Rakshakaa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Nammadagina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Deva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Keerthinthunu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Preminthunu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Sannidhaanamunu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Keerthinthunu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Yesayyaa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Vimochakuda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Poshakuda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Nammadagina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Deva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Keerthinthunu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     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Premi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Snehithuda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Sahaayakuda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Nammadagina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Deva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Keerthinthunu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     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Premin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యేసయ్యా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రక్షకా</a:t>
                      </a:r>
                      <a:endParaRPr lang="en-US" sz="28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నమ్మదగిన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దేవా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కీర్తింతును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endParaRPr lang="en-US" sz="28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ప్రేమింతును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సన్నిధానమును</a:t>
                      </a:r>
                      <a:endParaRPr lang="en-US" sz="28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కీర్తింతును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యేసయ్యా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endParaRPr lang="en-US" sz="28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విమోచకుడా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పోషకుడా</a:t>
                      </a:r>
                      <a:endParaRPr lang="en-US" sz="28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నమ్మదగిన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దేవా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కీర్తింతును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(2)      ||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ప్రేమింతును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  <a:p>
                      <a:endParaRPr lang="en-US" sz="28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స్నేహితుడా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సహాయకుడా</a:t>
                      </a:r>
                      <a:endParaRPr lang="en-US" sz="28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నమ్మదగిన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దేవా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కీర్తింతును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 (2)      ||</a:t>
                      </a:r>
                      <a:r>
                        <a:rPr lang="en-US" sz="2800" b="0" dirty="0" err="1" smtClean="0">
                          <a:solidFill>
                            <a:srgbClr val="000000"/>
                          </a:solidFill>
                        </a:rPr>
                        <a:t>ప్రేమింతును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  <a:endParaRPr 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102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Kaila, Sunil</dc:creator>
  <cp:lastModifiedBy>John Mylabathula</cp:lastModifiedBy>
  <cp:revision>8</cp:revision>
  <dcterms:created xsi:type="dcterms:W3CDTF">2016-03-12T16:25:30Z</dcterms:created>
  <dcterms:modified xsi:type="dcterms:W3CDTF">2016-03-12T16:29:36Z</dcterms:modified>
</cp:coreProperties>
</file>