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93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076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85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470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2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166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28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22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419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0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525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91AED-B756-4B73-993B-7E93B820138A}" type="datetimeFigureOut">
              <a:rPr lang="en-US" smtClean="0"/>
              <a:pPr/>
              <a:t>9/26/15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A4362-150F-4D9C-9A3F-C656CEEA4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95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33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8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Nadipinchu Naa Naava</dc:title>
  <dc:creator>Prithivi Kota</dc:creator>
  <cp:lastModifiedBy>John Mylabathula</cp:lastModifiedBy>
  <cp:revision>2</cp:revision>
  <dcterms:created xsi:type="dcterms:W3CDTF">2015-09-26T15:11:46Z</dcterms:created>
  <dcterms:modified xsi:type="dcterms:W3CDTF">2015-09-26T15:14:03Z</dcterms:modified>
</cp:coreProperties>
</file>