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20" y="-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6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125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0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9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42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9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8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89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671-6488-4F91-9AB3-58E88B7A1B65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69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0663" y="0"/>
            <a:ext cx="1139206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62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Kaila, Sunil</dc:creator>
  <cp:lastModifiedBy>John Mylabathula</cp:lastModifiedBy>
  <cp:revision>5</cp:revision>
  <dcterms:created xsi:type="dcterms:W3CDTF">2016-03-12T03:29:27Z</dcterms:created>
  <dcterms:modified xsi:type="dcterms:W3CDTF">2016-03-12T03:53:33Z</dcterms:modified>
</cp:coreProperties>
</file>