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heme/themeOverride7.xml" ContentType="application/vnd.openxmlformats-officedocument.themeOverr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theme/themeOverride5.xml" ContentType="application/vnd.openxmlformats-officedocument.themeOverr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heme/themeOverride1.xml" ContentType="application/vnd.openxmlformats-officedocument.themeOverride+xml"/>
  <Default Extension="bin" ContentType="application/vnd.openxmlformats-officedocument.presentationml.printerSettings"/>
  <Override PartName="/ppt/theme/themeOverride8.xml" ContentType="application/vnd.openxmlformats-officedocument.themeOverr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theme/themeOverride6.xml" ContentType="application/vnd.openxmlformats-officedocument.themeOverr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Override4.xml" ContentType="application/vnd.openxmlformats-officedocument.themeOverr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theme/themeOverride2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120" y="-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B83E-936C-4152-BFC3-8015C5AD84E4}" type="datetimeFigureOut">
              <a:rPr lang="en-US" smtClean="0"/>
              <a:pPr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CE9C-D695-49F3-B3F5-2AB8B4779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317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B83E-936C-4152-BFC3-8015C5AD84E4}" type="datetimeFigureOut">
              <a:rPr lang="en-US" smtClean="0"/>
              <a:pPr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CE9C-D695-49F3-B3F5-2AB8B4779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7566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B83E-936C-4152-BFC3-8015C5AD84E4}" type="datetimeFigureOut">
              <a:rPr lang="en-US" smtClean="0"/>
              <a:pPr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CE9C-D695-49F3-B3F5-2AB8B4779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986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B83E-936C-4152-BFC3-8015C5AD84E4}" type="datetimeFigureOut">
              <a:rPr lang="en-US" smtClean="0"/>
              <a:pPr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CE9C-D695-49F3-B3F5-2AB8B4779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5388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B83E-936C-4152-BFC3-8015C5AD84E4}" type="datetimeFigureOut">
              <a:rPr lang="en-US" smtClean="0"/>
              <a:pPr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CE9C-D695-49F3-B3F5-2AB8B4779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7711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B83E-936C-4152-BFC3-8015C5AD84E4}" type="datetimeFigureOut">
              <a:rPr lang="en-US" smtClean="0"/>
              <a:pPr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CE9C-D695-49F3-B3F5-2AB8B4779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5707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B83E-936C-4152-BFC3-8015C5AD84E4}" type="datetimeFigureOut">
              <a:rPr lang="en-US" smtClean="0"/>
              <a:pPr/>
              <a:t>4/11/16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CE9C-D695-49F3-B3F5-2AB8B4779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392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B83E-936C-4152-BFC3-8015C5AD84E4}" type="datetimeFigureOut">
              <a:rPr lang="en-US" smtClean="0"/>
              <a:pPr/>
              <a:t>4/11/16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CE9C-D695-49F3-B3F5-2AB8B4779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8635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B83E-936C-4152-BFC3-8015C5AD84E4}" type="datetimeFigureOut">
              <a:rPr lang="en-US" smtClean="0"/>
              <a:pPr/>
              <a:t>4/11/16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CE9C-D695-49F3-B3F5-2AB8B4779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315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B83E-936C-4152-BFC3-8015C5AD84E4}" type="datetimeFigureOut">
              <a:rPr lang="en-US" smtClean="0"/>
              <a:pPr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CE9C-D695-49F3-B3F5-2AB8B4779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080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B83E-936C-4152-BFC3-8015C5AD84E4}" type="datetimeFigureOut">
              <a:rPr lang="en-US" smtClean="0"/>
              <a:pPr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CE9C-D695-49F3-B3F5-2AB8B4779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2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B83E-936C-4152-BFC3-8015C5AD84E4}" type="datetimeFigureOut">
              <a:rPr lang="en-US" smtClean="0"/>
              <a:pPr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8CE9C-D695-49F3-B3F5-2AB8B4779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8125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>
            <a:alphaModFix amt="89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/>
          </p:cNvSpPr>
          <p:nvPr/>
        </p:nvSpPr>
        <p:spPr bwMode="auto">
          <a:xfrm>
            <a:off x="1957957" y="1114486"/>
            <a:ext cx="68185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54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	   </a:t>
            </a:r>
            <a:r>
              <a:rPr lang="te-IN" altLang="en-US" sz="54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నీదు విశ్వాస్యత</a:t>
            </a:r>
            <a:endParaRPr lang="en-US" altLang="en-US" sz="5400" b="1" dirty="0">
              <a:solidFill>
                <a:srgbClr val="FFFFFF"/>
              </a:solidFill>
              <a:ea typeface="Telugu Sangam MN Bold" charset="0"/>
              <a:cs typeface="Telugu Sangam MN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74327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>
            <a:alphaModFix amt="89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/>
          </p:cNvSpPr>
          <p:nvPr/>
        </p:nvSpPr>
        <p:spPr bwMode="auto">
          <a:xfrm>
            <a:off x="2316251" y="544513"/>
            <a:ext cx="11313483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te-IN" altLang="en-US" sz="36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నీదు విశ్వాస్యత </a:t>
            </a:r>
            <a:r>
              <a:rPr lang="te-IN" altLang="en-US" sz="3600" b="1" dirty="0" smtClean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మా </a:t>
            </a:r>
            <a:r>
              <a:rPr lang="te-IN" altLang="en-US" sz="36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ప్రభు </a:t>
            </a:r>
            <a:r>
              <a:rPr lang="te-IN" altLang="en-US" sz="3600" b="1" dirty="0" smtClean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యేసు</a:t>
            </a:r>
            <a:endParaRPr lang="en-US" altLang="en-US" sz="3600" b="1" dirty="0" smtClean="0">
              <a:solidFill>
                <a:srgbClr val="FFFFFF"/>
              </a:solidFill>
              <a:ea typeface="Telugu Sangam MN Bold" charset="0"/>
              <a:cs typeface="Telugu Sangam MN Bold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IN" altLang="en-US" sz="3600" b="1" dirty="0">
              <a:solidFill>
                <a:srgbClr val="FFFFFF"/>
              </a:solidFill>
              <a:ea typeface="Telugu Sangam MN Bold" charset="0"/>
              <a:cs typeface="Telugu Sangam MN Bold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te-IN" altLang="en-US" sz="36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అంతరిక్షము అధిగమించెను</a:t>
            </a:r>
            <a:endParaRPr lang="en-US" altLang="en-US" sz="3600" b="1" dirty="0">
              <a:solidFill>
                <a:srgbClr val="FFFFFF"/>
              </a:solidFill>
              <a:ea typeface="Telugu Sangam MN Bold" charset="0"/>
              <a:cs typeface="Telugu Sangam MN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8356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>
            <a:alphaModFix amt="89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/>
          </p:cNvSpPr>
          <p:nvPr/>
        </p:nvSpPr>
        <p:spPr bwMode="auto">
          <a:xfrm>
            <a:off x="1641415" y="414547"/>
            <a:ext cx="10866887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te-IN" altLang="en-US" sz="36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ఎంతైనను నమ్మదగిన </a:t>
            </a:r>
            <a:r>
              <a:rPr lang="te-IN" altLang="en-US" sz="3600" b="1" dirty="0" smtClean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వింతైన </a:t>
            </a:r>
            <a:r>
              <a:rPr lang="te-IN" altLang="en-US" sz="36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నీ విశ్వాస్యత</a:t>
            </a:r>
            <a:endParaRPr lang="en-IN" altLang="en-US" sz="3600" b="1" dirty="0">
              <a:solidFill>
                <a:srgbClr val="FFFFFF"/>
              </a:solidFill>
              <a:ea typeface="Telugu Sangam MN Bold" charset="0"/>
              <a:cs typeface="Telugu Sangam MN Bold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te-IN" altLang="en-US" sz="36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వాత్సల్యత వెలసెను మాపై</a:t>
            </a:r>
            <a:endParaRPr lang="en-IN" altLang="en-US" sz="3600" b="1" dirty="0">
              <a:solidFill>
                <a:srgbClr val="FFFFFF"/>
              </a:solidFill>
              <a:ea typeface="Telugu Sangam MN Bold" charset="0"/>
              <a:cs typeface="Telugu Sangam MN Bold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te-IN" altLang="en-US" sz="36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క్రొత్తగ ప్రతి దినము యేసు ప్రభో</a:t>
            </a:r>
            <a:endParaRPr lang="en-US" altLang="en-US" sz="3600" b="1" dirty="0">
              <a:solidFill>
                <a:srgbClr val="FFFFFF"/>
              </a:solidFill>
              <a:ea typeface="Telugu Sangam MN Bold" charset="0"/>
              <a:cs typeface="Telugu Sangam MN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4755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>
            <a:alphaModFix amt="89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/>
          </p:cNvSpPr>
          <p:nvPr/>
        </p:nvSpPr>
        <p:spPr bwMode="auto">
          <a:xfrm>
            <a:off x="2316251" y="544513"/>
            <a:ext cx="11313483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te-IN" altLang="en-US" sz="36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నీదు విశ్వాస్యత </a:t>
            </a:r>
            <a:r>
              <a:rPr lang="te-IN" altLang="en-US" sz="3600" b="1" dirty="0" smtClean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మా </a:t>
            </a:r>
            <a:r>
              <a:rPr lang="te-IN" altLang="en-US" sz="36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ప్రభు </a:t>
            </a:r>
            <a:r>
              <a:rPr lang="te-IN" altLang="en-US" sz="3600" b="1" dirty="0" smtClean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యేసు</a:t>
            </a:r>
            <a:endParaRPr lang="en-US" altLang="en-US" sz="3600" b="1" dirty="0" smtClean="0">
              <a:solidFill>
                <a:srgbClr val="FFFFFF"/>
              </a:solidFill>
              <a:ea typeface="Telugu Sangam MN Bold" charset="0"/>
              <a:cs typeface="Telugu Sangam MN Bold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IN" altLang="en-US" sz="3600" b="1" dirty="0">
              <a:solidFill>
                <a:srgbClr val="FFFFFF"/>
              </a:solidFill>
              <a:ea typeface="Telugu Sangam MN Bold" charset="0"/>
              <a:cs typeface="Telugu Sangam MN Bold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te-IN" altLang="en-US" sz="36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అంతరిక్షము అధిగమించెను</a:t>
            </a:r>
            <a:endParaRPr lang="en-US" altLang="en-US" sz="3600" b="1" dirty="0">
              <a:solidFill>
                <a:srgbClr val="FFFFFF"/>
              </a:solidFill>
              <a:ea typeface="Telugu Sangam MN Bold" charset="0"/>
              <a:cs typeface="Telugu Sangam MN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97824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>
            <a:alphaModFix amt="89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/>
          </p:cNvSpPr>
          <p:nvPr/>
        </p:nvSpPr>
        <p:spPr bwMode="auto">
          <a:xfrm>
            <a:off x="3608238" y="311030"/>
            <a:ext cx="87884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te-IN" altLang="en-US" sz="3600" b="1" dirty="0" smtClean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మన </a:t>
            </a:r>
            <a:r>
              <a:rPr lang="te-IN" altLang="en-US" sz="36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ఆత్మను జీవము దేహమును</a:t>
            </a:r>
            <a:endParaRPr lang="en-IN" altLang="en-US" sz="3600" b="1" dirty="0">
              <a:solidFill>
                <a:srgbClr val="FFFFFF"/>
              </a:solidFill>
              <a:ea typeface="Telugu Sangam MN Bold" charset="0"/>
              <a:cs typeface="Telugu Sangam MN Bold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te-IN" altLang="en-US" sz="36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మన ప్రభు యేసు రాకడవరకు</a:t>
            </a:r>
            <a:endParaRPr lang="en-IN" altLang="en-US" sz="3600" b="1" dirty="0">
              <a:solidFill>
                <a:srgbClr val="FFFFFF"/>
              </a:solidFill>
              <a:ea typeface="Telugu Sangam MN Bold" charset="0"/>
              <a:cs typeface="Telugu Sangam MN Bold" charset="0"/>
            </a:endParaRPr>
          </a:p>
          <a:p>
            <a:pPr algn="ctr">
              <a:buNone/>
            </a:pPr>
            <a:r>
              <a:rPr lang="te-IN" altLang="en-US" sz="36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వొనరుగ కాపాడును పదిలముగా</a:t>
            </a:r>
            <a:endParaRPr lang="en-IN" altLang="en-US" sz="3600" b="1" dirty="0">
              <a:solidFill>
                <a:srgbClr val="FFFFFF"/>
              </a:solidFill>
              <a:ea typeface="Telugu Sangam MN Bold" charset="0"/>
              <a:cs typeface="Telugu Sangam MN Bold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te-IN" altLang="en-US" sz="36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దిన దినమును నిందారహితముగ</a:t>
            </a:r>
            <a:endParaRPr lang="en-US" altLang="en-US" sz="3600" b="1" dirty="0">
              <a:solidFill>
                <a:srgbClr val="FFFFFF"/>
              </a:solidFill>
              <a:ea typeface="Telugu Sangam MN Bold" charset="0"/>
              <a:cs typeface="Telugu Sangam MN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22912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>
            <a:alphaModFix amt="89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/>
          </p:cNvSpPr>
          <p:nvPr/>
        </p:nvSpPr>
        <p:spPr bwMode="auto">
          <a:xfrm>
            <a:off x="2316251" y="544513"/>
            <a:ext cx="11313483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te-IN" altLang="en-US" sz="36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నీదు విశ్వాస్యత </a:t>
            </a:r>
            <a:r>
              <a:rPr lang="te-IN" altLang="en-US" sz="3600" b="1" dirty="0" smtClean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మా </a:t>
            </a:r>
            <a:r>
              <a:rPr lang="te-IN" altLang="en-US" sz="36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ప్రభు </a:t>
            </a:r>
            <a:r>
              <a:rPr lang="te-IN" altLang="en-US" sz="3600" b="1" dirty="0" smtClean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యేసు</a:t>
            </a:r>
            <a:endParaRPr lang="en-US" altLang="en-US" sz="3600" b="1" dirty="0" smtClean="0">
              <a:solidFill>
                <a:srgbClr val="FFFFFF"/>
              </a:solidFill>
              <a:ea typeface="Telugu Sangam MN Bold" charset="0"/>
              <a:cs typeface="Telugu Sangam MN Bold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IN" altLang="en-US" sz="3600" b="1" dirty="0">
              <a:solidFill>
                <a:srgbClr val="FFFFFF"/>
              </a:solidFill>
              <a:ea typeface="Telugu Sangam MN Bold" charset="0"/>
              <a:cs typeface="Telugu Sangam MN Bold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te-IN" altLang="en-US" sz="36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అంతరిక్షము అధిగమించెను</a:t>
            </a:r>
            <a:endParaRPr lang="en-US" altLang="en-US" sz="3600" b="1" dirty="0">
              <a:solidFill>
                <a:srgbClr val="FFFFFF"/>
              </a:solidFill>
              <a:ea typeface="Telugu Sangam MN Bold" charset="0"/>
              <a:cs typeface="Telugu Sangam MN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1541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>
            <a:alphaModFix amt="89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/>
          </p:cNvSpPr>
          <p:nvPr/>
        </p:nvSpPr>
        <p:spPr bwMode="auto">
          <a:xfrm>
            <a:off x="3634117" y="388668"/>
            <a:ext cx="87884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te-IN" altLang="en-US" sz="3600" b="1" dirty="0" smtClean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తండ్రికుమార </a:t>
            </a:r>
            <a:r>
              <a:rPr lang="te-IN" altLang="en-US" sz="36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శుద్ధాత్మకును</a:t>
            </a:r>
            <a:endParaRPr lang="en-IN" altLang="en-US" sz="3600" b="1" dirty="0">
              <a:solidFill>
                <a:srgbClr val="FFFFFF"/>
              </a:solidFill>
              <a:ea typeface="Telugu Sangam MN Bold" charset="0"/>
              <a:cs typeface="Telugu Sangam MN Bold" charset="0"/>
            </a:endParaRPr>
          </a:p>
          <a:p>
            <a:pPr algn="ctr">
              <a:buNone/>
            </a:pPr>
            <a:r>
              <a:rPr lang="te-IN" altLang="en-US" sz="36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తర తరములకు </a:t>
            </a:r>
            <a:r>
              <a:rPr lang="te-IN" altLang="en-US" sz="3600" b="1" dirty="0" smtClean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మహిమ</a:t>
            </a:r>
            <a:r>
              <a:rPr lang="en-US" altLang="en-US" sz="3600" b="1" dirty="0" smtClean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 </a:t>
            </a:r>
            <a:r>
              <a:rPr lang="te-IN" altLang="en-US" sz="3600" b="1" dirty="0" smtClean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ఘనత</a:t>
            </a:r>
            <a:endParaRPr lang="en-IN" altLang="en-US" sz="3600" b="1" dirty="0">
              <a:solidFill>
                <a:srgbClr val="FFFFFF"/>
              </a:solidFill>
              <a:ea typeface="Telugu Sangam MN Bold" charset="0"/>
              <a:cs typeface="Telugu Sangam MN Bold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te-IN" altLang="en-US" sz="36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పరిపూర్ణముగా ప్రబలును గాక</a:t>
            </a:r>
            <a:endParaRPr lang="en-IN" altLang="en-US" sz="3600" b="1" dirty="0">
              <a:solidFill>
                <a:srgbClr val="FFFFFF"/>
              </a:solidFill>
              <a:ea typeface="Telugu Sangam MN Bold" charset="0"/>
              <a:cs typeface="Telugu Sangam MN Bold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te-IN" altLang="en-US" sz="36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పరిపరి విధముల ప్రభు సంఘములో</a:t>
            </a:r>
            <a:endParaRPr lang="en-IN" altLang="en-US" sz="3600" b="1" dirty="0">
              <a:solidFill>
                <a:srgbClr val="FFFFFF"/>
              </a:solidFill>
              <a:ea typeface="Telugu Sangam MN Bold" charset="0"/>
              <a:cs typeface="Telugu Sangam MN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63178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>
            <a:alphaModFix amt="89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/>
          </p:cNvSpPr>
          <p:nvPr/>
        </p:nvSpPr>
        <p:spPr bwMode="auto">
          <a:xfrm>
            <a:off x="2316251" y="544513"/>
            <a:ext cx="11313483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Lucida Grande" charset="0"/>
                <a:ea typeface=".Aqua かな" charset="0"/>
                <a:cs typeface=".Aqua かな" charset="0"/>
                <a:sym typeface="Lucida Grande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te-IN" altLang="en-US" sz="36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నీదు విశ్వాస్యత </a:t>
            </a:r>
            <a:r>
              <a:rPr lang="te-IN" altLang="en-US" sz="3600" b="1" dirty="0" smtClean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మా </a:t>
            </a:r>
            <a:r>
              <a:rPr lang="te-IN" altLang="en-US" sz="36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ప్రభు </a:t>
            </a:r>
            <a:r>
              <a:rPr lang="te-IN" altLang="en-US" sz="3600" b="1" dirty="0" smtClean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యేసు</a:t>
            </a:r>
            <a:endParaRPr lang="en-US" altLang="en-US" sz="3600" b="1" dirty="0" smtClean="0">
              <a:solidFill>
                <a:srgbClr val="FFFFFF"/>
              </a:solidFill>
              <a:ea typeface="Telugu Sangam MN Bold" charset="0"/>
              <a:cs typeface="Telugu Sangam MN Bold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IN" altLang="en-US" sz="3600" b="1" dirty="0">
              <a:solidFill>
                <a:srgbClr val="FFFFFF"/>
              </a:solidFill>
              <a:ea typeface="Telugu Sangam MN Bold" charset="0"/>
              <a:cs typeface="Telugu Sangam MN Bold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te-IN" altLang="en-US" sz="3600" b="1" dirty="0">
                <a:solidFill>
                  <a:srgbClr val="FFFFFF"/>
                </a:solidFill>
                <a:ea typeface="Telugu Sangam MN Bold" charset="0"/>
                <a:cs typeface="Telugu Sangam MN Bold" charset="0"/>
              </a:rPr>
              <a:t>అంతరిక్షము అధిగమించెను</a:t>
            </a:r>
            <a:endParaRPr lang="en-US" altLang="en-US" sz="3600" b="1" dirty="0">
              <a:solidFill>
                <a:srgbClr val="FFFFFF"/>
              </a:solidFill>
              <a:ea typeface="Telugu Sangam MN Bold" charset="0"/>
              <a:cs typeface="Telugu Sangam MN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7284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72</Words>
  <Application>Microsoft Macintosh PowerPoint</Application>
  <PresentationFormat>Custom</PresentationFormat>
  <Paragraphs>24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Others</dc:creator>
  <cp:lastModifiedBy>John Mylabathula</cp:lastModifiedBy>
  <cp:revision>2</cp:revision>
  <dcterms:created xsi:type="dcterms:W3CDTF">2016-04-11T21:06:49Z</dcterms:created>
  <dcterms:modified xsi:type="dcterms:W3CDTF">2016-04-11T21:09:19Z</dcterms:modified>
</cp:coreProperties>
</file>