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000" autoAdjust="0"/>
    <p:restoredTop sz="91228" autoAdjust="0"/>
  </p:normalViewPr>
  <p:slideViewPr>
    <p:cSldViewPr snapToGrid="0">
      <p:cViewPr varScale="1">
        <p:scale>
          <a:sx n="101" d="100"/>
          <a:sy n="101" d="100"/>
        </p:scale>
        <p:origin x="-15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2765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753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125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05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8094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441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8422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26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791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2873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9892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569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5687" y="129046"/>
          <a:ext cx="11180410" cy="665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205"/>
                <a:gridCol w="5590205"/>
              </a:tblGrid>
              <a:tr h="6653504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Nee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Jaldaru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Vrukshapu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Needalalo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Nenaananda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Bharithudanaithini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</a:t>
                      </a: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Balu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Rakkasi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Vrukshapu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Gaayamulu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</a:t>
                      </a: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Premaa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Hasthamulatho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Thaaku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Prabhu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      ||Nee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Jaldaru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</a:p>
                    <a:p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Hrudayapu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Vaakili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Theeyumani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Palu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Dinamulu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Manchulo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Nilachithivi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</a:t>
                      </a:r>
                    </a:p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Nee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Shiramu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Vaanaku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Thadichinanu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</a:t>
                      </a: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Nanu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Rakshinchutaku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Vechithivi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      ||Nee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Jaldaru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నీ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జల్దరు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వృక్షపు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నీడలలో</a:t>
                      </a:r>
                      <a:endParaRPr lang="en-US" sz="32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నేనానంద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భరితుడనైతిని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(2)</a:t>
                      </a:r>
                    </a:p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బలు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రక్కసి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వృక్షపు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గాయములు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(2)</a:t>
                      </a:r>
                    </a:p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ప్రేమా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హస్తములతో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తాకు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ప్రభు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(2)     ||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నీ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జల్దరు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</a:p>
                    <a:p>
                      <a:endParaRPr lang="en-US" sz="32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హృదయపు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వాకిలి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తీయుమని</a:t>
                      </a:r>
                      <a:endParaRPr lang="en-US" sz="32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పలు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దినములు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మంచులో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నిలచితివి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(2)</a:t>
                      </a:r>
                    </a:p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నీ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శిరము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వానకు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తడిచినను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(2)</a:t>
                      </a:r>
                    </a:p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నను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రక్షించుటకు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వేచితివి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(2)    ||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నీ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జల్దరు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  <a:endParaRPr lang="en-US" sz="3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3113" y="125746"/>
          <a:ext cx="11180410" cy="6438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205"/>
                <a:gridCol w="5590205"/>
              </a:tblGrid>
              <a:tr h="6438317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Nee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Jaldaru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Vrukshapu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Needalalo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Nenaananda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Bharithudanaithini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</a:t>
                      </a: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Balu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Rakkasi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Vrukshapu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Gaayamulu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</a:t>
                      </a: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Premaa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Hasthamulatho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Thaaku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Prabhu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      ||Nee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Jaldaru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</a:p>
                    <a:p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O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Priyudaa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Athi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Sundarudaa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Davala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Varnudaa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Naakathi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Priyudaa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</a:t>
                      </a: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Vyasanaa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Kraanthudugaa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Maarchabadi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</a:t>
                      </a:r>
                    </a:p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Nee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Sogasunu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Naaku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Nosagithivi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(2)      ||Nee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Jaldaru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నీ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జల్దరు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వృక్షపు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నీడలలో</a:t>
                      </a:r>
                      <a:endParaRPr lang="en-US" sz="28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నేనానంద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భరితుడనైతిని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(2)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బలు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రక్కసి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వృక్షపు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గాయములు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(2)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ప్రేమా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హస్తములతో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తాకు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ప్రభు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(2)     ||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నీ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జల్దరు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</a:p>
                    <a:p>
                      <a:endParaRPr lang="en-US" sz="32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ఓ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ప్రియుడా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అతి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సుందరుడా</a:t>
                      </a:r>
                      <a:endParaRPr lang="en-US" sz="32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దవళ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వర్ణుడా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నాకతి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ప్రియుడా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(2)</a:t>
                      </a:r>
                    </a:p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వ్యసనా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క్రాంతుడుగా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మార్చబడి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(2)</a:t>
                      </a:r>
                    </a:p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నీ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సొగసును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నాకు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నొసగితివి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(2)      ||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నీ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జల్దరు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238</Words>
  <Application>Microsoft Macintosh PowerPoint</Application>
  <PresentationFormat>Custom</PresentationFormat>
  <Paragraphs>38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Kaila, Sunil</dc:creator>
  <cp:lastModifiedBy>John Mylabathula</cp:lastModifiedBy>
  <cp:revision>6</cp:revision>
  <dcterms:created xsi:type="dcterms:W3CDTF">2016-03-12T15:01:36Z</dcterms:created>
  <dcterms:modified xsi:type="dcterms:W3CDTF">2016-03-12T15:17:54Z</dcterms:modified>
</cp:coreProperties>
</file>