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000" autoAdjust="0"/>
    <p:restoredTop sz="91228" autoAdjust="0"/>
  </p:normalViewPr>
  <p:slideViewPr>
    <p:cSldViewPr snapToGrid="0">
      <p:cViewPr varScale="1">
        <p:scale>
          <a:sx n="102" d="100"/>
          <a:sy n="102" d="100"/>
        </p:scale>
        <p:origin x="-120" y="-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2765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753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125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05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8094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441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422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263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791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2873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9892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5693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5687" y="129046"/>
          <a:ext cx="11180410" cy="665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0205"/>
                <a:gridCol w="5590205"/>
              </a:tblGrid>
              <a:tr h="6653504">
                <a:tc>
                  <a:txBody>
                    <a:bodyPr/>
                    <a:lstStyle/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Neeve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Praanamu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Neeve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Sarvamu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Neeve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Jeevamu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Yesayyaa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(2)</a:t>
                      </a: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Maruvalenu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Needu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Prema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Viduvalenayyaa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Nee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Sneham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(3)         ||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Neeve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</a:p>
                    <a:p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Maargam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Neeve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Sathyam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Jeevam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Neeve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Jeevinchutaku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Aadhaaram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Neeve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(2)</a:t>
                      </a: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Apaayamu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Raakunda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Kaapaaduvaadavu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Ninu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Nenu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Aaraadhinthun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(2)           ||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Neeve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నీవే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నా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ప్రాణము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నీవే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నా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సర్వము</a:t>
                      </a:r>
                      <a:endParaRPr lang="en-US" sz="3200" b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నీవే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నా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జీవము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యేసయ్యా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(2)</a:t>
                      </a:r>
                    </a:p>
                    <a:p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మరువలేను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నీదు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ప్రేమ</a:t>
                      </a:r>
                      <a:endParaRPr lang="en-US" sz="3200" b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విడువలేనయ్యా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నీ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స్నేహం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(3)        ||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నీవే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||</a:t>
                      </a:r>
                    </a:p>
                    <a:p>
                      <a:endParaRPr lang="en-US" sz="3200" b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మార్గం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నీవే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సత్యం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జీవం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నీవే</a:t>
                      </a:r>
                      <a:endParaRPr lang="en-US" sz="3200" b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జీవించుటకు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ఆధారం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నీవే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(2)</a:t>
                      </a:r>
                    </a:p>
                    <a:p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అపాయము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రాకుండా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కాపాడువాడవు</a:t>
                      </a:r>
                      <a:endParaRPr lang="en-US" sz="3200" b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నిను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నేను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ఆరాధింతున్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(2)             ||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నీవే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||</a:t>
                      </a:r>
                    </a:p>
                    <a:p>
                      <a:endParaRPr lang="en-US" sz="3200" dirty="0" err="1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5687" y="129046"/>
          <a:ext cx="11180410" cy="7406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0205"/>
                <a:gridCol w="5590205"/>
              </a:tblGrid>
              <a:tr h="6653504">
                <a:tc>
                  <a:txBody>
                    <a:bodyPr/>
                    <a:lstStyle/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Neeve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Praanamu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Neeve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Sarvamu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Neeve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Jeevamu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Yesayyaa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(2)</a:t>
                      </a: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Maruvalenu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Needu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Prema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Viduvalenayyaa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Nee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Sneham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(3)         ||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Neeve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</a:p>
                    <a:p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Thodu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Neeve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Needa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Neeve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Nithyam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Thodugunde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Chelimi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Neeve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(2)</a:t>
                      </a: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Brathukanthaa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Nee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Korakai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Jeevinthunu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Ninu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Nenu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Aaraadhinthun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(2)           ||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Neeve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</a:p>
                    <a:p>
                      <a:endParaRPr lang="en-US" sz="2800" b="0" dirty="0" err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నీవే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నా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ప్రాణము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నీవే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నా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సర్వము</a:t>
                      </a:r>
                      <a:endParaRPr lang="en-US" sz="3200" b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నీవే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నా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జీవము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యేసయ్యా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(2)</a:t>
                      </a:r>
                    </a:p>
                    <a:p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మరువలేను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నీదు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ప్రేమ</a:t>
                      </a:r>
                      <a:endParaRPr lang="en-US" sz="3200" b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విడువలేనయ్యా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నీ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స్నేహం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(3)        ||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నీవే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||</a:t>
                      </a:r>
                    </a:p>
                    <a:p>
                      <a:endParaRPr lang="en-US" sz="3200" b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తోడు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నీవే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నా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నీడ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నీవే</a:t>
                      </a:r>
                      <a:endParaRPr lang="en-US" sz="3200" b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నిత్యం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నా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తోడుగుండె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చెలిమి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నీవే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(2)</a:t>
                      </a:r>
                    </a:p>
                    <a:p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బ్రతుకంతా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నీ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కొరకై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జీవింతును</a:t>
                      </a:r>
                      <a:endParaRPr lang="en-US" sz="3200" b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నిను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నేను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ఆరాధింతున్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 (2)             ||</a:t>
                      </a: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</a:rPr>
                        <a:t>నీవే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</a:rPr>
                        <a:t>||</a:t>
                      </a:r>
                    </a:p>
                    <a:p>
                      <a:endParaRPr lang="en-US" sz="3200" b="0" dirty="0" smtClean="0">
                        <a:solidFill>
                          <a:srgbClr val="000000"/>
                        </a:solidFill>
                      </a:endParaRPr>
                    </a:p>
                    <a:p>
                      <a:endParaRPr lang="en-US" sz="3200" b="0" dirty="0" smtClean="0">
                        <a:solidFill>
                          <a:srgbClr val="000000"/>
                        </a:solidFill>
                      </a:endParaRPr>
                    </a:p>
                    <a:p>
                      <a:endParaRPr lang="en-US" sz="3200" dirty="0" err="1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214</Words>
  <Application>Microsoft Macintosh PowerPoint</Application>
  <PresentationFormat>Custom</PresentationFormat>
  <Paragraphs>37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Kaila, Sunil</dc:creator>
  <cp:lastModifiedBy>John Mylabathula</cp:lastModifiedBy>
  <cp:revision>7</cp:revision>
  <dcterms:created xsi:type="dcterms:W3CDTF">2016-03-12T16:53:00Z</dcterms:created>
  <dcterms:modified xsi:type="dcterms:W3CDTF">2016-03-12T16:56:15Z</dcterms:modified>
</cp:coreProperties>
</file>