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44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6E55-396C-4454-87D9-E34903A47570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736-2E5B-4656-9305-A6A46A79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6E55-396C-4454-87D9-E34903A47570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736-2E5B-4656-9305-A6A46A79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6E55-396C-4454-87D9-E34903A47570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736-2E5B-4656-9305-A6A46A79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0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6E55-396C-4454-87D9-E34903A47570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736-2E5B-4656-9305-A6A46A79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6E55-396C-4454-87D9-E34903A47570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736-2E5B-4656-9305-A6A46A79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6E55-396C-4454-87D9-E34903A47570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736-2E5B-4656-9305-A6A46A79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2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6E55-396C-4454-87D9-E34903A47570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736-2E5B-4656-9305-A6A46A79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6E55-396C-4454-87D9-E34903A47570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736-2E5B-4656-9305-A6A46A79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7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6E55-396C-4454-87D9-E34903A47570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736-2E5B-4656-9305-A6A46A79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6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6E55-396C-4454-87D9-E34903A47570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736-2E5B-4656-9305-A6A46A79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6E55-396C-4454-87D9-E34903A47570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736-2E5B-4656-9305-A6A46A79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6E55-396C-4454-87D9-E34903A47570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B736-2E5B-4656-9305-A6A46A79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534400" cy="6477000"/>
          </a:xfrm>
        </p:spPr>
        <p:txBody>
          <a:bodyPr>
            <a:normAutofit lnSpcReduction="10000"/>
          </a:bodyPr>
          <a:lstStyle/>
          <a:p>
            <a:endParaRPr lang="en-US" sz="3600" dirty="0" smtClean="0"/>
          </a:p>
          <a:p>
            <a:r>
              <a:rPr lang="te-IN" dirty="0" smtClean="0"/>
              <a:t>నీవు చేసిన ఉపకారములకై నేనేమి చెల్లింతును 2</a:t>
            </a:r>
          </a:p>
          <a:p>
            <a:r>
              <a:rPr lang="te-IN" dirty="0" smtClean="0"/>
              <a:t>ఏడాది కొడేలనా? వేలాది పొట్టేళ్ళ నా ? 2</a:t>
            </a:r>
          </a:p>
          <a:p>
            <a:r>
              <a:rPr lang="te-IN" dirty="0" smtClean="0"/>
              <a:t>నీవు చేసిన ఉపకారములకై నేనేమి చెల్లింతును</a:t>
            </a:r>
            <a:r>
              <a:rPr lang="en-US" dirty="0" smtClean="0"/>
              <a:t>…</a:t>
            </a:r>
            <a:endParaRPr lang="te-IN" dirty="0" smtClean="0"/>
          </a:p>
          <a:p>
            <a:r>
              <a:rPr lang="te-IN" dirty="0" smtClean="0"/>
              <a:t>వేలాది నదులంత విస్తార తైలము నీకిచ్చినా చాలునా?</a:t>
            </a:r>
          </a:p>
          <a:p>
            <a:r>
              <a:rPr lang="te-IN" dirty="0" smtClean="0"/>
              <a:t>గర్భ ఫలమైన నా జేష్ఠ పుత్రుని నీకిచ్చినా﻿ చాలునా?</a:t>
            </a:r>
          </a:p>
          <a:p>
            <a:r>
              <a:rPr lang="te-IN" dirty="0" smtClean="0"/>
              <a:t>నీవు చేసిన ఉపకారములకై నేనేమి చెల్లింతును 2</a:t>
            </a:r>
          </a:p>
          <a:p>
            <a:r>
              <a:rPr lang="te-IN" dirty="0" smtClean="0"/>
              <a:t>ఏడాది కొడేలనా? వేలాది పొట్టేళ్ళ నా ? 2 నీవు చేసిన</a:t>
            </a:r>
          </a:p>
          <a:p>
            <a:r>
              <a:rPr lang="te-IN" dirty="0" smtClean="0"/>
              <a:t>మరణ పాత్రుడనై యున్న నాకై మరణించితివ సిలువలో 2</a:t>
            </a:r>
          </a:p>
          <a:p>
            <a:r>
              <a:rPr lang="te-IN" dirty="0" smtClean="0"/>
              <a:t>కరుణ చూపి నీ జీవ మార్గాన నడిపించు మో ఏసయ్యా 2 నీవు చేసిన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2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HGA,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Mylabathula</dc:creator>
  <cp:lastModifiedBy>John Mylabathula</cp:lastModifiedBy>
  <cp:revision>1</cp:revision>
  <dcterms:created xsi:type="dcterms:W3CDTF">2012-01-27T19:58:27Z</dcterms:created>
  <dcterms:modified xsi:type="dcterms:W3CDTF">2012-01-27T20:01:45Z</dcterms:modified>
</cp:coreProperties>
</file>