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D2B0861-E802-48C6-8903-AB68331A2A8B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7F07F46-0AA8-4135-967F-1FA2CA288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8686800" cy="533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neevunte</a:t>
            </a:r>
            <a:r>
              <a:rPr lang="en-US" dirty="0"/>
              <a:t> </a:t>
            </a:r>
            <a:r>
              <a:rPr lang="en-US" dirty="0" err="1"/>
              <a:t>naaku</a:t>
            </a:r>
            <a:r>
              <a:rPr lang="en-US" dirty="0"/>
              <a:t> </a:t>
            </a:r>
            <a:r>
              <a:rPr lang="en-US" dirty="0" err="1" smtClean="0"/>
              <a:t>chaalu</a:t>
            </a:r>
            <a:r>
              <a:rPr lang="en-US" sz="3600" dirty="0" smtClean="0"/>
              <a:t>(</a:t>
            </a:r>
            <a:r>
              <a:rPr lang="te-IN" dirty="0"/>
              <a:t>చాలు యేసయ్యా 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4419600" cy="5867400"/>
          </a:xfrm>
        </p:spPr>
        <p:txBody>
          <a:bodyPr>
            <a:normAutofit fontScale="77500" lnSpcReduction="20000"/>
          </a:bodyPr>
          <a:lstStyle/>
          <a:p>
            <a:r>
              <a:rPr lang="te-IN" sz="2800" dirty="0"/>
              <a:t>నీవుంటే నాకు చాలు యేసయ్యా - నీ వెంటే నేను ఉంటా నేసయ్యా </a:t>
            </a:r>
            <a:br>
              <a:rPr lang="te-IN" sz="2800" dirty="0"/>
            </a:br>
            <a:r>
              <a:rPr lang="te-IN" sz="2800" dirty="0"/>
              <a:t>నీ మాట చాలయ్యా - నీ చూపు చాలయ్యా </a:t>
            </a:r>
            <a:br>
              <a:rPr lang="te-IN" sz="2800" dirty="0"/>
            </a:br>
            <a:r>
              <a:rPr lang="te-IN" sz="2800" dirty="0"/>
              <a:t>నీతోడు చాలయ్యా - నీ నీడ చాలయ్యా || 2 ||</a:t>
            </a:r>
            <a:r>
              <a:rPr lang="te-IN" sz="2800" dirty="0" smtClean="0"/>
              <a:t> </a:t>
            </a:r>
            <a:endParaRPr lang="en-US" sz="2800" dirty="0" smtClean="0"/>
          </a:p>
          <a:p>
            <a:r>
              <a:rPr lang="te-IN" sz="2800" dirty="0" smtClean="0"/>
              <a:t>|</a:t>
            </a:r>
            <a:r>
              <a:rPr lang="te-IN" sz="2800" dirty="0"/>
              <a:t>|నీవుంటే నాకు చాలు యేసయ్యా||</a:t>
            </a:r>
            <a:r>
              <a:rPr lang="te-IN" sz="2800" dirty="0" smtClean="0"/>
              <a:t/>
            </a:r>
            <a:br>
              <a:rPr lang="te-IN" sz="2800" dirty="0" smtClean="0"/>
            </a:br>
            <a:endParaRPr lang="en-US" sz="2800" dirty="0" smtClean="0"/>
          </a:p>
          <a:p>
            <a:r>
              <a:rPr lang="te-IN" sz="2800" dirty="0" smtClean="0"/>
              <a:t/>
            </a:r>
            <a:br>
              <a:rPr lang="te-IN" sz="2800" dirty="0" smtClean="0"/>
            </a:br>
            <a:endParaRPr lang="en-US" sz="2800" dirty="0" smtClean="0"/>
          </a:p>
          <a:p>
            <a:r>
              <a:rPr lang="te-IN" sz="2800" dirty="0" smtClean="0"/>
              <a:t>1) ఎన్ని </a:t>
            </a:r>
            <a:r>
              <a:rPr lang="te-IN" sz="2800" dirty="0"/>
              <a:t>బాధలున్నను - </a:t>
            </a:r>
            <a:r>
              <a:rPr lang="te-IN" sz="2800" dirty="0" smtClean="0"/>
              <a:t>ఇబ్బందులైననూ</a:t>
            </a:r>
            <a:endParaRPr lang="en-US" sz="2800" dirty="0" smtClean="0"/>
          </a:p>
          <a:p>
            <a:r>
              <a:rPr lang="te-IN" sz="2800" dirty="0" smtClean="0"/>
              <a:t> </a:t>
            </a:r>
            <a:r>
              <a:rPr lang="te-IN" sz="2800" dirty="0"/>
              <a:t/>
            </a:r>
            <a:br>
              <a:rPr lang="te-IN" sz="2800" dirty="0"/>
            </a:br>
            <a:r>
              <a:rPr lang="te-IN" sz="2800" dirty="0"/>
              <a:t>ఎంత కష్టమొచ్చినా - నిష్టూరమైననూ || 2 || || నీ మాట చాలయ్యా ||</a:t>
            </a:r>
            <a:r>
              <a:rPr lang="te-IN" dirty="0"/>
              <a:t/>
            </a:r>
            <a:br>
              <a:rPr lang="te-IN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/>
              <a:t/>
            </a:r>
            <a:br>
              <a:rPr lang="te-IN" dirty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762000"/>
            <a:ext cx="4267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endParaRPr lang="en-US" sz="3200" dirty="0" smtClean="0"/>
          </a:p>
          <a:p>
            <a:r>
              <a:rPr lang="en-US" sz="3200" dirty="0" err="1" smtClean="0"/>
              <a:t>neevunte</a:t>
            </a:r>
            <a:r>
              <a:rPr lang="en-US" sz="3200" dirty="0" smtClean="0"/>
              <a:t> </a:t>
            </a:r>
            <a:r>
              <a:rPr lang="en-US" sz="3200" dirty="0" err="1"/>
              <a:t>naaku</a:t>
            </a:r>
            <a:r>
              <a:rPr lang="en-US" sz="3200" dirty="0"/>
              <a:t> </a:t>
            </a:r>
            <a:r>
              <a:rPr lang="en-US" sz="3200" dirty="0" err="1"/>
              <a:t>chaalu</a:t>
            </a:r>
            <a:r>
              <a:rPr lang="en-US" sz="3200" dirty="0"/>
              <a:t> </a:t>
            </a:r>
            <a:r>
              <a:rPr lang="en-US" sz="3200" dirty="0" err="1"/>
              <a:t>yesayyaa</a:t>
            </a:r>
            <a:r>
              <a:rPr lang="en-US" sz="3200" dirty="0"/>
              <a:t> - nee </a:t>
            </a:r>
            <a:r>
              <a:rPr lang="en-US" sz="3200" dirty="0" err="1"/>
              <a:t>vente</a:t>
            </a:r>
            <a:r>
              <a:rPr lang="en-US" sz="3200" dirty="0"/>
              <a:t> </a:t>
            </a:r>
            <a:r>
              <a:rPr lang="en-US" sz="3200" dirty="0" err="1"/>
              <a:t>nenu</a:t>
            </a:r>
            <a:r>
              <a:rPr lang="en-US" sz="3200" dirty="0"/>
              <a:t> </a:t>
            </a:r>
            <a:r>
              <a:rPr lang="en-US" sz="3200" dirty="0" err="1"/>
              <a:t>untaa</a:t>
            </a:r>
            <a:r>
              <a:rPr lang="en-US" sz="3200" dirty="0"/>
              <a:t> </a:t>
            </a:r>
            <a:r>
              <a:rPr lang="en-US" sz="3200" dirty="0" err="1"/>
              <a:t>nesayyaa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nee </a:t>
            </a:r>
            <a:r>
              <a:rPr lang="en-US" sz="3200" dirty="0" err="1"/>
              <a:t>maata</a:t>
            </a:r>
            <a:r>
              <a:rPr lang="en-US" sz="3200" dirty="0"/>
              <a:t> </a:t>
            </a:r>
            <a:r>
              <a:rPr lang="en-US" sz="3200" dirty="0" err="1"/>
              <a:t>chaalayyaa</a:t>
            </a:r>
            <a:r>
              <a:rPr lang="en-US" sz="3200" dirty="0"/>
              <a:t> - nee </a:t>
            </a:r>
            <a:r>
              <a:rPr lang="en-US" sz="3200" dirty="0" err="1"/>
              <a:t>choopu</a:t>
            </a:r>
            <a:r>
              <a:rPr lang="en-US" sz="3200" dirty="0"/>
              <a:t> </a:t>
            </a:r>
            <a:r>
              <a:rPr lang="en-US" sz="3200" dirty="0" err="1"/>
              <a:t>chaalayyaa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neetodu</a:t>
            </a:r>
            <a:r>
              <a:rPr lang="en-US" sz="3200" dirty="0"/>
              <a:t> </a:t>
            </a:r>
            <a:r>
              <a:rPr lang="en-US" sz="3200" dirty="0" err="1"/>
              <a:t>chaalayyaa</a:t>
            </a:r>
            <a:r>
              <a:rPr lang="en-US" sz="3200" dirty="0"/>
              <a:t> - nee </a:t>
            </a:r>
            <a:r>
              <a:rPr lang="en-US" sz="3200" dirty="0" err="1"/>
              <a:t>needa</a:t>
            </a:r>
            <a:r>
              <a:rPr lang="en-US" sz="3200" dirty="0"/>
              <a:t> </a:t>
            </a:r>
            <a:r>
              <a:rPr lang="en-US" sz="3200" dirty="0" err="1"/>
              <a:t>chaalayyaa</a:t>
            </a:r>
            <a:r>
              <a:rPr lang="en-US" sz="3200" dirty="0"/>
              <a:t> || 2 || ||</a:t>
            </a:r>
            <a:r>
              <a:rPr lang="en-US" sz="3200" dirty="0" err="1"/>
              <a:t>neevunte</a:t>
            </a:r>
            <a:r>
              <a:rPr lang="en-US" sz="3200" dirty="0"/>
              <a:t> </a:t>
            </a:r>
            <a:r>
              <a:rPr lang="en-US" sz="3200" dirty="0" err="1"/>
              <a:t>naaku</a:t>
            </a:r>
            <a:r>
              <a:rPr lang="en-US" sz="3200" dirty="0"/>
              <a:t> ||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1) </a:t>
            </a:r>
            <a:r>
              <a:rPr lang="en-US" sz="3200" dirty="0" err="1" smtClean="0"/>
              <a:t>enni</a:t>
            </a:r>
            <a:r>
              <a:rPr lang="en-US" sz="3200" dirty="0" smtClean="0"/>
              <a:t> </a:t>
            </a:r>
            <a:r>
              <a:rPr lang="en-US" sz="3200" dirty="0" err="1"/>
              <a:t>baadhalunnanu</a:t>
            </a:r>
            <a:r>
              <a:rPr lang="en-US" sz="3200" dirty="0"/>
              <a:t> - </a:t>
            </a:r>
            <a:r>
              <a:rPr lang="en-US" sz="3200" dirty="0" err="1"/>
              <a:t>ibbandulainanoo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/>
              <a:t>enta</a:t>
            </a:r>
            <a:r>
              <a:rPr lang="en-US" sz="3200" dirty="0"/>
              <a:t> </a:t>
            </a:r>
            <a:r>
              <a:rPr lang="en-US" sz="3200" dirty="0" err="1"/>
              <a:t>kashtamochinaa</a:t>
            </a:r>
            <a:r>
              <a:rPr lang="en-US" sz="3200" dirty="0"/>
              <a:t> - </a:t>
            </a:r>
            <a:r>
              <a:rPr lang="en-US" sz="3200" dirty="0" err="1"/>
              <a:t>nistooramainanoo</a:t>
            </a:r>
            <a:r>
              <a:rPr lang="en-US" sz="3200" dirty="0"/>
              <a:t> || 2 || || nee </a:t>
            </a:r>
            <a:r>
              <a:rPr lang="en-US" sz="3200" dirty="0" err="1"/>
              <a:t>maata</a:t>
            </a:r>
            <a:r>
              <a:rPr lang="en-US" sz="3200" dirty="0"/>
              <a:t> ||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8686800" cy="533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neevunte</a:t>
            </a:r>
            <a:r>
              <a:rPr lang="en-US" dirty="0"/>
              <a:t> </a:t>
            </a:r>
            <a:r>
              <a:rPr lang="en-US" dirty="0" err="1"/>
              <a:t>naaku</a:t>
            </a:r>
            <a:r>
              <a:rPr lang="en-US" dirty="0"/>
              <a:t> </a:t>
            </a:r>
            <a:r>
              <a:rPr lang="en-US" dirty="0" err="1" smtClean="0"/>
              <a:t>chaalu</a:t>
            </a:r>
            <a:r>
              <a:rPr lang="en-US" sz="3600" dirty="0" smtClean="0"/>
              <a:t>(</a:t>
            </a:r>
            <a:r>
              <a:rPr lang="te-IN" dirty="0"/>
              <a:t>చాలు యేసయ్యా 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4419600" cy="5867400"/>
          </a:xfrm>
        </p:spPr>
        <p:txBody>
          <a:bodyPr>
            <a:normAutofit fontScale="92500" lnSpcReduction="20000"/>
          </a:bodyPr>
          <a:lstStyle/>
          <a:p>
            <a:r>
              <a:rPr lang="te-IN" dirty="0"/>
              <a:t>నీవుంటే నాకు చాలు యేసయ్యా - నీ వెంటే నేను ఉంటా నేసయ్యా </a:t>
            </a:r>
            <a:br>
              <a:rPr lang="te-IN" dirty="0"/>
            </a:br>
            <a:r>
              <a:rPr lang="te-IN" dirty="0"/>
              <a:t>నీ మాట చాలయ్యా - నీ చూపు చాలయ్యా </a:t>
            </a:r>
            <a:br>
              <a:rPr lang="te-IN" dirty="0"/>
            </a:br>
            <a:r>
              <a:rPr lang="te-IN" dirty="0"/>
              <a:t>నీతోడు చాలయ్యా - నీ నీడ చాలయ్యా || 2 ||</a:t>
            </a:r>
            <a:r>
              <a:rPr lang="te-IN" dirty="0" smtClean="0"/>
              <a:t> </a:t>
            </a:r>
            <a:endParaRPr lang="en-US" dirty="0" smtClean="0"/>
          </a:p>
          <a:p>
            <a:r>
              <a:rPr lang="te-IN" dirty="0" smtClean="0"/>
              <a:t>|</a:t>
            </a:r>
            <a:r>
              <a:rPr lang="te-IN" dirty="0"/>
              <a:t>|నీవుంటే నాకు చాలు యేసయ్యా||</a:t>
            </a:r>
            <a:br>
              <a:rPr lang="te-IN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/>
              <a:t/>
            </a:r>
            <a:br>
              <a:rPr lang="te-IN" dirty="0"/>
            </a:br>
            <a:r>
              <a:rPr lang="te-IN" dirty="0"/>
              <a:t>2) బ్రతుకు నావ పగిలినా - కడలి </a:t>
            </a:r>
            <a:r>
              <a:rPr lang="te-IN" dirty="0" smtClean="0"/>
              <a:t>పారైననూ</a:t>
            </a:r>
            <a:endParaRPr lang="en-US" dirty="0" smtClean="0"/>
          </a:p>
          <a:p>
            <a:r>
              <a:rPr lang="te-IN" dirty="0" smtClean="0"/>
              <a:t/>
            </a:r>
            <a:br>
              <a:rPr lang="te-IN" dirty="0" smtClean="0"/>
            </a:br>
            <a:r>
              <a:rPr lang="te-IN" dirty="0"/>
              <a:t>అలలు </a:t>
            </a:r>
            <a:r>
              <a:rPr lang="te-IN" dirty="0" smtClean="0"/>
              <a:t>ముంచివేసినా </a:t>
            </a:r>
            <a:r>
              <a:rPr lang="te-IN" dirty="0"/>
              <a:t>- ఆశలు అనగారినా || 2 ||</a:t>
            </a:r>
            <a:r>
              <a:rPr lang="te-IN" dirty="0" smtClean="0"/>
              <a:t> </a:t>
            </a:r>
            <a:endParaRPr lang="en-US" dirty="0" smtClean="0"/>
          </a:p>
          <a:p>
            <a:r>
              <a:rPr lang="te-IN" dirty="0" smtClean="0"/>
              <a:t>|</a:t>
            </a:r>
            <a:r>
              <a:rPr lang="te-IN" dirty="0"/>
              <a:t>| నీ మాట చాలయ్యా ||</a:t>
            </a:r>
            <a:br>
              <a:rPr lang="te-IN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/>
              <a:t/>
            </a:r>
            <a:br>
              <a:rPr lang="te-IN" dirty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762000"/>
            <a:ext cx="41910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endParaRPr lang="en-US" sz="3200" dirty="0" smtClean="0"/>
          </a:p>
          <a:p>
            <a:r>
              <a:rPr lang="en-US" sz="3200" dirty="0" err="1" smtClean="0"/>
              <a:t>neevunte</a:t>
            </a:r>
            <a:r>
              <a:rPr lang="en-US" sz="3200" dirty="0" smtClean="0"/>
              <a:t> </a:t>
            </a:r>
            <a:r>
              <a:rPr lang="en-US" sz="3200" dirty="0" err="1"/>
              <a:t>naaku</a:t>
            </a:r>
            <a:r>
              <a:rPr lang="en-US" sz="3200" dirty="0"/>
              <a:t> </a:t>
            </a:r>
            <a:r>
              <a:rPr lang="en-US" sz="3200" dirty="0" err="1"/>
              <a:t>chaalu</a:t>
            </a:r>
            <a:r>
              <a:rPr lang="en-US" sz="3200" dirty="0"/>
              <a:t> </a:t>
            </a:r>
            <a:r>
              <a:rPr lang="en-US" sz="3200" dirty="0" err="1"/>
              <a:t>yesayyaa</a:t>
            </a:r>
            <a:r>
              <a:rPr lang="en-US" sz="3200" dirty="0"/>
              <a:t> - nee </a:t>
            </a:r>
            <a:r>
              <a:rPr lang="en-US" sz="3200" dirty="0" err="1"/>
              <a:t>vente</a:t>
            </a:r>
            <a:r>
              <a:rPr lang="en-US" sz="3200" dirty="0"/>
              <a:t> </a:t>
            </a:r>
            <a:r>
              <a:rPr lang="en-US" sz="3200" dirty="0" err="1"/>
              <a:t>nenu</a:t>
            </a:r>
            <a:r>
              <a:rPr lang="en-US" sz="3200" dirty="0"/>
              <a:t> </a:t>
            </a:r>
            <a:r>
              <a:rPr lang="en-US" sz="3200" dirty="0" err="1"/>
              <a:t>untaa</a:t>
            </a:r>
            <a:r>
              <a:rPr lang="en-US" sz="3200" dirty="0"/>
              <a:t> </a:t>
            </a:r>
            <a:r>
              <a:rPr lang="en-US" sz="3200" dirty="0" err="1"/>
              <a:t>nesayyaa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nee </a:t>
            </a:r>
            <a:r>
              <a:rPr lang="en-US" sz="3200" dirty="0" err="1"/>
              <a:t>maata</a:t>
            </a:r>
            <a:r>
              <a:rPr lang="en-US" sz="3200" dirty="0"/>
              <a:t> </a:t>
            </a:r>
            <a:r>
              <a:rPr lang="en-US" sz="3200" dirty="0" err="1"/>
              <a:t>chaalayyaa</a:t>
            </a:r>
            <a:r>
              <a:rPr lang="en-US" sz="3200" dirty="0"/>
              <a:t> - nee </a:t>
            </a:r>
            <a:r>
              <a:rPr lang="en-US" sz="3200" dirty="0" err="1"/>
              <a:t>choopu</a:t>
            </a:r>
            <a:r>
              <a:rPr lang="en-US" sz="3200" dirty="0"/>
              <a:t> </a:t>
            </a:r>
            <a:r>
              <a:rPr lang="en-US" sz="3200" dirty="0" err="1"/>
              <a:t>chaalayyaa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neetodu</a:t>
            </a:r>
            <a:r>
              <a:rPr lang="en-US" sz="3200" dirty="0"/>
              <a:t> </a:t>
            </a:r>
            <a:r>
              <a:rPr lang="en-US" sz="3200" dirty="0" err="1"/>
              <a:t>chaalayyaa</a:t>
            </a:r>
            <a:r>
              <a:rPr lang="en-US" sz="3200" dirty="0"/>
              <a:t> - nee </a:t>
            </a:r>
            <a:r>
              <a:rPr lang="en-US" sz="3200" dirty="0" err="1"/>
              <a:t>needa</a:t>
            </a:r>
            <a:r>
              <a:rPr lang="en-US" sz="3200" dirty="0"/>
              <a:t> </a:t>
            </a:r>
            <a:r>
              <a:rPr lang="en-US" sz="3200" dirty="0" err="1"/>
              <a:t>chaalayyaa</a:t>
            </a:r>
            <a:r>
              <a:rPr lang="en-US" sz="3200" dirty="0"/>
              <a:t> || 2 || ||</a:t>
            </a:r>
            <a:r>
              <a:rPr lang="en-US" sz="3200" dirty="0" err="1"/>
              <a:t>neevunte</a:t>
            </a:r>
            <a:r>
              <a:rPr lang="en-US" sz="3200" dirty="0"/>
              <a:t> </a:t>
            </a:r>
            <a:r>
              <a:rPr lang="en-US" sz="3200" dirty="0" err="1"/>
              <a:t>naaku</a:t>
            </a:r>
            <a:r>
              <a:rPr lang="en-US" sz="3200" dirty="0"/>
              <a:t> ||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 smtClean="0"/>
          </a:p>
          <a:p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2</a:t>
            </a:r>
            <a:r>
              <a:rPr lang="en-US" sz="3200" dirty="0"/>
              <a:t>) </a:t>
            </a:r>
            <a:r>
              <a:rPr lang="en-US" sz="3200" dirty="0" err="1"/>
              <a:t>bratuku</a:t>
            </a:r>
            <a:r>
              <a:rPr lang="en-US" sz="3200" dirty="0"/>
              <a:t> </a:t>
            </a:r>
            <a:r>
              <a:rPr lang="en-US" sz="3200" dirty="0" err="1"/>
              <a:t>naava</a:t>
            </a:r>
            <a:r>
              <a:rPr lang="en-US" sz="3200" dirty="0"/>
              <a:t> </a:t>
            </a:r>
            <a:r>
              <a:rPr lang="en-US" sz="3200" dirty="0" err="1"/>
              <a:t>pagilinaa</a:t>
            </a:r>
            <a:r>
              <a:rPr lang="en-US" sz="3200" dirty="0"/>
              <a:t> - </a:t>
            </a:r>
            <a:r>
              <a:rPr lang="en-US" sz="3200" dirty="0" err="1"/>
              <a:t>kadali</a:t>
            </a:r>
            <a:r>
              <a:rPr lang="en-US" sz="3200" dirty="0"/>
              <a:t> </a:t>
            </a:r>
            <a:r>
              <a:rPr lang="en-US" sz="3200" dirty="0" err="1" smtClean="0"/>
              <a:t>paarainanoo</a:t>
            </a:r>
            <a:endParaRPr lang="en-US" sz="32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/>
              <a:t>alalu</a:t>
            </a:r>
            <a:r>
              <a:rPr lang="en-US" sz="3200" dirty="0"/>
              <a:t> </a:t>
            </a:r>
            <a:r>
              <a:rPr lang="en-US" sz="3200" dirty="0" err="1"/>
              <a:t>munchi</a:t>
            </a:r>
            <a:r>
              <a:rPr lang="en-US" sz="3200" dirty="0"/>
              <a:t> </a:t>
            </a:r>
            <a:r>
              <a:rPr lang="en-US" sz="3200" dirty="0" err="1"/>
              <a:t>vesinaa</a:t>
            </a:r>
            <a:r>
              <a:rPr lang="en-US" sz="3200" dirty="0"/>
              <a:t> - </a:t>
            </a:r>
            <a:r>
              <a:rPr lang="en-US" sz="3200" dirty="0" err="1"/>
              <a:t>aashalu</a:t>
            </a:r>
            <a:r>
              <a:rPr lang="en-US" sz="3200" dirty="0"/>
              <a:t> </a:t>
            </a:r>
            <a:r>
              <a:rPr lang="en-US" sz="3200" dirty="0" err="1"/>
              <a:t>anagaarinaa</a:t>
            </a:r>
            <a:r>
              <a:rPr lang="en-US" sz="3200" dirty="0"/>
              <a:t> || 2 ||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|</a:t>
            </a:r>
            <a:r>
              <a:rPr lang="en-US" sz="3200" dirty="0"/>
              <a:t>|</a:t>
            </a:r>
            <a:r>
              <a:rPr lang="en-US" sz="3200" dirty="0" err="1"/>
              <a:t>neevunte</a:t>
            </a:r>
            <a:r>
              <a:rPr lang="en-US" sz="3200" dirty="0"/>
              <a:t> </a:t>
            </a:r>
            <a:r>
              <a:rPr lang="en-US" sz="3200" dirty="0" err="1"/>
              <a:t>naaku</a:t>
            </a:r>
            <a:r>
              <a:rPr lang="en-US" sz="3200" dirty="0"/>
              <a:t> ||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8686800" cy="533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neevunte</a:t>
            </a:r>
            <a:r>
              <a:rPr lang="en-US" dirty="0"/>
              <a:t> </a:t>
            </a:r>
            <a:r>
              <a:rPr lang="en-US" dirty="0" err="1"/>
              <a:t>naaku</a:t>
            </a:r>
            <a:r>
              <a:rPr lang="en-US" dirty="0"/>
              <a:t> </a:t>
            </a:r>
            <a:r>
              <a:rPr lang="en-US" dirty="0" err="1" smtClean="0"/>
              <a:t>chaalu</a:t>
            </a:r>
            <a:r>
              <a:rPr lang="en-US" sz="3600" dirty="0" smtClean="0"/>
              <a:t>(</a:t>
            </a:r>
            <a:r>
              <a:rPr lang="te-IN" dirty="0"/>
              <a:t>చాలు యేసయ్యా 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4419600" cy="5867400"/>
          </a:xfrm>
        </p:spPr>
        <p:txBody>
          <a:bodyPr>
            <a:normAutofit fontScale="77500" lnSpcReduction="20000"/>
          </a:bodyPr>
          <a:lstStyle/>
          <a:p>
            <a:r>
              <a:rPr lang="te-IN" sz="3027" dirty="0"/>
              <a:t>నీవుంటే నాకు చాలు యేసయ్యా - నీ వెంటే నేను ఉంటా నేసయ్యా </a:t>
            </a:r>
            <a:br>
              <a:rPr lang="te-IN" sz="3027" dirty="0"/>
            </a:br>
            <a:r>
              <a:rPr lang="te-IN" sz="3027" dirty="0"/>
              <a:t>నీ మాట చాలయ్యా - నీ చూపు చాలయ్యా </a:t>
            </a:r>
            <a:br>
              <a:rPr lang="te-IN" sz="3027" dirty="0"/>
            </a:br>
            <a:r>
              <a:rPr lang="te-IN" sz="3027" dirty="0"/>
              <a:t>నీతోడు చాలయ్యా - నీ నీడ చాలయ్యా || 2 || ||నీవుంటే నాకు చాలు యేసయ్యా||</a:t>
            </a:r>
            <a:br>
              <a:rPr lang="te-IN" sz="3027" dirty="0"/>
            </a:br>
            <a:r>
              <a:rPr lang="te-IN" sz="3027" dirty="0" smtClean="0"/>
              <a:t/>
            </a:r>
            <a:br>
              <a:rPr lang="te-IN" sz="3027" dirty="0" smtClean="0"/>
            </a:br>
            <a:r>
              <a:rPr lang="te-IN" sz="3027" dirty="0" smtClean="0"/>
              <a:t/>
            </a:r>
            <a:br>
              <a:rPr lang="te-IN" sz="3027" dirty="0" smtClean="0"/>
            </a:br>
            <a:r>
              <a:rPr lang="te-IN" sz="3027" dirty="0"/>
              <a:t/>
            </a:r>
            <a:br>
              <a:rPr lang="te-IN" sz="3027" dirty="0"/>
            </a:br>
            <a:r>
              <a:rPr lang="te-IN" sz="3027" dirty="0"/>
              <a:t>3) ఆస్తులన్ని పోయినా - అనాధగా </a:t>
            </a:r>
            <a:r>
              <a:rPr lang="te-IN" sz="3027" dirty="0" smtClean="0"/>
              <a:t>మిగిలినా</a:t>
            </a:r>
            <a:endParaRPr lang="en-US" sz="3027" dirty="0" smtClean="0"/>
          </a:p>
          <a:p>
            <a:r>
              <a:rPr lang="te-IN" sz="3027" dirty="0" smtClean="0"/>
              <a:t/>
            </a:r>
            <a:br>
              <a:rPr lang="te-IN" sz="3027" dirty="0" smtClean="0"/>
            </a:br>
            <a:r>
              <a:rPr lang="te-IN" sz="3027" dirty="0"/>
              <a:t>ఆప్తులే విడనాడిన - ఆరోగ్యం క్షీణించినా || 2 |</a:t>
            </a:r>
            <a:r>
              <a:rPr lang="te-IN" sz="3027" dirty="0" smtClean="0"/>
              <a:t>|</a:t>
            </a:r>
            <a:endParaRPr lang="en-US" sz="3027" dirty="0" smtClean="0"/>
          </a:p>
          <a:p>
            <a:r>
              <a:rPr lang="te-IN" sz="3027" dirty="0" smtClean="0"/>
              <a:t> </a:t>
            </a:r>
            <a:r>
              <a:rPr lang="te-IN" sz="3027" dirty="0"/>
              <a:t>|| నీ మాట చాలయ్యా ||</a:t>
            </a:r>
            <a:r>
              <a:rPr lang="te-IN" dirty="0"/>
              <a:t/>
            </a:r>
            <a:br>
              <a:rPr lang="te-IN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/>
              <a:t/>
            </a:r>
            <a:br>
              <a:rPr lang="te-IN" dirty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762000"/>
            <a:ext cx="4267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neevunte</a:t>
            </a:r>
            <a:r>
              <a:rPr lang="en-US" sz="2800" dirty="0" smtClean="0"/>
              <a:t> </a:t>
            </a:r>
            <a:r>
              <a:rPr lang="en-US" sz="2800" dirty="0" err="1"/>
              <a:t>naaku</a:t>
            </a:r>
            <a:r>
              <a:rPr lang="en-US" sz="2800" dirty="0"/>
              <a:t> </a:t>
            </a:r>
            <a:r>
              <a:rPr lang="en-US" sz="2800" dirty="0" err="1"/>
              <a:t>chaalu</a:t>
            </a:r>
            <a:r>
              <a:rPr lang="en-US" sz="2800" dirty="0"/>
              <a:t> </a:t>
            </a:r>
            <a:r>
              <a:rPr lang="en-US" sz="2800" dirty="0" err="1"/>
              <a:t>yesayyaa</a:t>
            </a:r>
            <a:r>
              <a:rPr lang="en-US" sz="2800" dirty="0"/>
              <a:t> - nee </a:t>
            </a:r>
            <a:r>
              <a:rPr lang="en-US" sz="2800" dirty="0" err="1"/>
              <a:t>vente</a:t>
            </a:r>
            <a:r>
              <a:rPr lang="en-US" sz="2800" dirty="0"/>
              <a:t> </a:t>
            </a:r>
            <a:r>
              <a:rPr lang="en-US" sz="2800" dirty="0" err="1"/>
              <a:t>nenu</a:t>
            </a:r>
            <a:r>
              <a:rPr lang="en-US" sz="2800" dirty="0"/>
              <a:t> </a:t>
            </a:r>
            <a:r>
              <a:rPr lang="en-US" sz="2800" dirty="0" err="1"/>
              <a:t>untaa</a:t>
            </a:r>
            <a:r>
              <a:rPr lang="en-US" sz="2800" dirty="0"/>
              <a:t> </a:t>
            </a:r>
            <a:r>
              <a:rPr lang="en-US" sz="2800" dirty="0" err="1"/>
              <a:t>nesayyaa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nee </a:t>
            </a:r>
            <a:r>
              <a:rPr lang="en-US" sz="2800" dirty="0" err="1"/>
              <a:t>maata</a:t>
            </a:r>
            <a:r>
              <a:rPr lang="en-US" sz="2800" dirty="0"/>
              <a:t> </a:t>
            </a:r>
            <a:r>
              <a:rPr lang="en-US" sz="2800" dirty="0" err="1"/>
              <a:t>chaalayyaa</a:t>
            </a:r>
            <a:r>
              <a:rPr lang="en-US" sz="2800" dirty="0"/>
              <a:t> - nee </a:t>
            </a:r>
            <a:r>
              <a:rPr lang="en-US" sz="2800" dirty="0" err="1"/>
              <a:t>choopu</a:t>
            </a:r>
            <a:r>
              <a:rPr lang="en-US" sz="2800" dirty="0"/>
              <a:t> </a:t>
            </a:r>
            <a:r>
              <a:rPr lang="en-US" sz="2800" dirty="0" err="1"/>
              <a:t>chaalayyaa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neetodu</a:t>
            </a:r>
            <a:r>
              <a:rPr lang="en-US" sz="2800" dirty="0"/>
              <a:t> </a:t>
            </a:r>
            <a:r>
              <a:rPr lang="en-US" sz="2800" dirty="0" err="1"/>
              <a:t>chaalayyaa</a:t>
            </a:r>
            <a:r>
              <a:rPr lang="en-US" sz="2800" dirty="0"/>
              <a:t> - nee </a:t>
            </a:r>
            <a:r>
              <a:rPr lang="en-US" sz="2800" dirty="0" err="1"/>
              <a:t>needa</a:t>
            </a:r>
            <a:r>
              <a:rPr lang="en-US" sz="2800" dirty="0"/>
              <a:t> </a:t>
            </a:r>
            <a:r>
              <a:rPr lang="en-US" sz="2800" dirty="0" err="1"/>
              <a:t>chaalayyaa</a:t>
            </a:r>
            <a:r>
              <a:rPr lang="en-US" sz="2800" dirty="0"/>
              <a:t> || 2 ||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|</a:t>
            </a:r>
            <a:r>
              <a:rPr lang="en-US" sz="2800" dirty="0"/>
              <a:t>|</a:t>
            </a:r>
            <a:r>
              <a:rPr lang="en-US" sz="2800" dirty="0" err="1"/>
              <a:t>neevunte</a:t>
            </a:r>
            <a:r>
              <a:rPr lang="en-US" sz="2800" dirty="0"/>
              <a:t> </a:t>
            </a:r>
            <a:r>
              <a:rPr lang="en-US" sz="2800" dirty="0" err="1"/>
              <a:t>naaku</a:t>
            </a:r>
            <a:r>
              <a:rPr lang="en-US" sz="2800" dirty="0"/>
              <a:t> ||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3</a:t>
            </a:r>
            <a:r>
              <a:rPr lang="en-US" sz="2800" dirty="0"/>
              <a:t>) </a:t>
            </a:r>
            <a:r>
              <a:rPr lang="en-US" sz="2800" dirty="0" err="1"/>
              <a:t>aastulanni</a:t>
            </a:r>
            <a:r>
              <a:rPr lang="en-US" sz="2800" dirty="0"/>
              <a:t> </a:t>
            </a:r>
            <a:r>
              <a:rPr lang="en-US" sz="2800" dirty="0" err="1"/>
              <a:t>poyinaa</a:t>
            </a:r>
            <a:r>
              <a:rPr lang="en-US" sz="2800" dirty="0"/>
              <a:t> - </a:t>
            </a:r>
            <a:r>
              <a:rPr lang="en-US" sz="2800" dirty="0" err="1"/>
              <a:t>anaadhagaa</a:t>
            </a:r>
            <a:r>
              <a:rPr lang="en-US" sz="2800" dirty="0"/>
              <a:t> </a:t>
            </a:r>
            <a:r>
              <a:rPr lang="en-US" sz="2800" dirty="0" err="1" smtClean="0"/>
              <a:t>migilinaa</a:t>
            </a:r>
            <a:endParaRPr lang="en-US" sz="2800" dirty="0" smtClean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/>
              <a:t>aaptule</a:t>
            </a:r>
            <a:r>
              <a:rPr lang="en-US" sz="2800" dirty="0"/>
              <a:t> </a:t>
            </a:r>
            <a:r>
              <a:rPr lang="en-US" sz="2800" dirty="0" err="1"/>
              <a:t>vidanadinaa</a:t>
            </a:r>
            <a:r>
              <a:rPr lang="en-US" sz="2800" dirty="0"/>
              <a:t> - </a:t>
            </a:r>
            <a:r>
              <a:rPr lang="en-US" sz="2800" dirty="0" err="1"/>
              <a:t>aarogyam</a:t>
            </a:r>
            <a:r>
              <a:rPr lang="en-US" sz="2800" dirty="0"/>
              <a:t> </a:t>
            </a:r>
            <a:r>
              <a:rPr lang="en-US" sz="2800" dirty="0" err="1"/>
              <a:t>ksheeninchinaa</a:t>
            </a:r>
            <a:r>
              <a:rPr lang="en-US" sz="2800" dirty="0"/>
              <a:t> || 2 ||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|</a:t>
            </a:r>
            <a:r>
              <a:rPr lang="en-US" sz="2800" dirty="0"/>
              <a:t>|</a:t>
            </a:r>
            <a:r>
              <a:rPr lang="en-US" sz="2800" dirty="0" err="1"/>
              <a:t>neevunte</a:t>
            </a:r>
            <a:r>
              <a:rPr lang="en-US" sz="2800" dirty="0"/>
              <a:t> </a:t>
            </a:r>
            <a:r>
              <a:rPr lang="en-US" sz="2800" dirty="0" err="1"/>
              <a:t>naaku</a:t>
            </a:r>
            <a:r>
              <a:rPr lang="en-US" sz="2800" dirty="0"/>
              <a:t> ||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/>
              <a:t/>
            </a:r>
            <a:br>
              <a:rPr lang="en-US" sz="800" dirty="0"/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1"/>
            <a:ext cx="8686800" cy="533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neevunte</a:t>
            </a:r>
            <a:r>
              <a:rPr lang="en-US" dirty="0"/>
              <a:t> </a:t>
            </a:r>
            <a:r>
              <a:rPr lang="en-US" dirty="0" err="1"/>
              <a:t>naaku</a:t>
            </a:r>
            <a:r>
              <a:rPr lang="en-US" dirty="0"/>
              <a:t> </a:t>
            </a:r>
            <a:r>
              <a:rPr lang="en-US" dirty="0" err="1" smtClean="0"/>
              <a:t>chaalu</a:t>
            </a:r>
            <a:r>
              <a:rPr lang="en-US" sz="3600" dirty="0" smtClean="0"/>
              <a:t>(</a:t>
            </a:r>
            <a:r>
              <a:rPr lang="te-IN" dirty="0"/>
              <a:t>చాలు యేసయ్యా 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4419600" cy="5867400"/>
          </a:xfrm>
        </p:spPr>
        <p:txBody>
          <a:bodyPr>
            <a:normAutofit fontScale="92500" lnSpcReduction="10000"/>
          </a:bodyPr>
          <a:lstStyle/>
          <a:p>
            <a:r>
              <a:rPr lang="te-IN" dirty="0"/>
              <a:t>నీవుంటే నాకు చాలు యేసయ్యా - నీ వెంటే నేను ఉంటా నేసయ్యా </a:t>
            </a:r>
            <a:br>
              <a:rPr lang="te-IN" dirty="0"/>
            </a:br>
            <a:r>
              <a:rPr lang="te-IN" dirty="0"/>
              <a:t>నీ మాట చాలయ్యా - నీ చూపు చాలయ్యా </a:t>
            </a:r>
            <a:br>
              <a:rPr lang="te-IN" dirty="0"/>
            </a:br>
            <a:r>
              <a:rPr lang="te-IN" dirty="0"/>
              <a:t>నీతోడు చాలయ్యా - నీ నీడ చాలయ్యా || 2 || ||నీవుంటే నాకు చాలు యేసయ్యా||</a:t>
            </a:r>
            <a:br>
              <a:rPr lang="te-IN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dirty="0"/>
              <a:t/>
            </a:r>
            <a:br>
              <a:rPr lang="te-IN" dirty="0"/>
            </a:br>
            <a:r>
              <a:rPr lang="te-IN" dirty="0"/>
              <a:t>4) నీకు ఇలలో ఏదియు - లేదు </a:t>
            </a:r>
            <a:r>
              <a:rPr lang="te-IN" dirty="0" smtClean="0"/>
              <a:t>అసాధ్యము</a:t>
            </a:r>
            <a:endParaRPr lang="en-US" dirty="0" smtClean="0"/>
          </a:p>
          <a:p>
            <a:r>
              <a:rPr lang="te-IN" dirty="0" smtClean="0"/>
              <a:t/>
            </a:r>
            <a:br>
              <a:rPr lang="te-IN" dirty="0" smtClean="0"/>
            </a:br>
            <a:r>
              <a:rPr lang="te-IN" dirty="0"/>
              <a:t>నీదు క్రుపతో నాకేదియు - నాకిల సమానము || 2 ||</a:t>
            </a:r>
            <a:r>
              <a:rPr lang="te-IN" dirty="0" smtClean="0"/>
              <a:t> </a:t>
            </a:r>
            <a:endParaRPr lang="en-US" dirty="0" smtClean="0"/>
          </a:p>
          <a:p>
            <a:r>
              <a:rPr lang="te-IN" dirty="0" smtClean="0"/>
              <a:t>|</a:t>
            </a:r>
            <a:r>
              <a:rPr lang="te-IN" dirty="0"/>
              <a:t>| నీ మాట చాలయ్యా ||</a:t>
            </a:r>
            <a:br>
              <a:rPr lang="te-IN" dirty="0"/>
            </a:br>
            <a:r>
              <a:rPr lang="te-IN" dirty="0"/>
              <a:t/>
            </a:r>
            <a:br>
              <a:rPr lang="te-IN" dirty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8200" y="762000"/>
            <a:ext cx="43434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endParaRPr lang="en-US" sz="2800" dirty="0" smtClean="0"/>
          </a:p>
          <a:p>
            <a:r>
              <a:rPr lang="en-US" sz="2800" dirty="0" err="1" smtClean="0"/>
              <a:t>neevunte</a:t>
            </a:r>
            <a:r>
              <a:rPr lang="en-US" sz="2800" dirty="0" smtClean="0"/>
              <a:t> </a:t>
            </a:r>
            <a:r>
              <a:rPr lang="en-US" sz="2800" dirty="0" err="1"/>
              <a:t>naaku</a:t>
            </a:r>
            <a:r>
              <a:rPr lang="en-US" sz="2800" dirty="0"/>
              <a:t> </a:t>
            </a:r>
            <a:r>
              <a:rPr lang="en-US" sz="2800" dirty="0" err="1"/>
              <a:t>chaalu</a:t>
            </a:r>
            <a:r>
              <a:rPr lang="en-US" sz="2800" dirty="0"/>
              <a:t> </a:t>
            </a:r>
            <a:r>
              <a:rPr lang="en-US" sz="2800" dirty="0" err="1"/>
              <a:t>yesayyaa</a:t>
            </a:r>
            <a:r>
              <a:rPr lang="en-US" sz="2800" dirty="0"/>
              <a:t> - nee </a:t>
            </a:r>
            <a:r>
              <a:rPr lang="en-US" sz="2800" dirty="0" err="1"/>
              <a:t>vente</a:t>
            </a:r>
            <a:r>
              <a:rPr lang="en-US" sz="2800" dirty="0"/>
              <a:t> </a:t>
            </a:r>
            <a:r>
              <a:rPr lang="en-US" sz="2800" dirty="0" err="1"/>
              <a:t>nenu</a:t>
            </a:r>
            <a:r>
              <a:rPr lang="en-US" sz="2800" dirty="0"/>
              <a:t> </a:t>
            </a:r>
            <a:r>
              <a:rPr lang="en-US" sz="2800" dirty="0" err="1"/>
              <a:t>untaa</a:t>
            </a:r>
            <a:r>
              <a:rPr lang="en-US" sz="2800" dirty="0"/>
              <a:t> </a:t>
            </a:r>
            <a:r>
              <a:rPr lang="en-US" sz="2800" dirty="0" err="1"/>
              <a:t>nesayyaa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nee </a:t>
            </a:r>
            <a:r>
              <a:rPr lang="en-US" sz="2800" dirty="0" err="1"/>
              <a:t>maata</a:t>
            </a:r>
            <a:r>
              <a:rPr lang="en-US" sz="2800" dirty="0"/>
              <a:t> </a:t>
            </a:r>
            <a:r>
              <a:rPr lang="en-US" sz="2800" dirty="0" err="1"/>
              <a:t>chaalayyaa</a:t>
            </a:r>
            <a:r>
              <a:rPr lang="en-US" sz="2800" dirty="0"/>
              <a:t> - nee </a:t>
            </a:r>
            <a:r>
              <a:rPr lang="en-US" sz="2800" dirty="0" err="1"/>
              <a:t>choopu</a:t>
            </a:r>
            <a:r>
              <a:rPr lang="en-US" sz="2800" dirty="0"/>
              <a:t> </a:t>
            </a:r>
            <a:r>
              <a:rPr lang="en-US" sz="2800" dirty="0" err="1"/>
              <a:t>chaalayyaa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neetodu</a:t>
            </a:r>
            <a:r>
              <a:rPr lang="en-US" sz="2800" dirty="0"/>
              <a:t> </a:t>
            </a:r>
            <a:r>
              <a:rPr lang="en-US" sz="2800" dirty="0" err="1"/>
              <a:t>chaalayyaa</a:t>
            </a:r>
            <a:r>
              <a:rPr lang="en-US" sz="2800" dirty="0"/>
              <a:t> - nee </a:t>
            </a:r>
            <a:r>
              <a:rPr lang="en-US" sz="2800" dirty="0" err="1"/>
              <a:t>needa</a:t>
            </a:r>
            <a:r>
              <a:rPr lang="en-US" sz="2800" dirty="0"/>
              <a:t> </a:t>
            </a:r>
            <a:r>
              <a:rPr lang="en-US" sz="2800" dirty="0" err="1"/>
              <a:t>chaalayyaa</a:t>
            </a:r>
            <a:r>
              <a:rPr lang="en-US" sz="2800" dirty="0"/>
              <a:t> || 2 || ||</a:t>
            </a:r>
            <a:r>
              <a:rPr lang="en-US" sz="2800" dirty="0" err="1"/>
              <a:t>neevunte</a:t>
            </a:r>
            <a:r>
              <a:rPr lang="en-US" sz="2800" dirty="0"/>
              <a:t> </a:t>
            </a:r>
            <a:r>
              <a:rPr lang="en-US" sz="2800" dirty="0" err="1"/>
              <a:t>naaku</a:t>
            </a:r>
            <a:r>
              <a:rPr lang="en-US" sz="2800" dirty="0"/>
              <a:t> ||</a:t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r>
              <a:rPr lang="en-US" sz="2800" dirty="0" smtClean="0"/>
              <a:t>4</a:t>
            </a:r>
            <a:r>
              <a:rPr lang="en-US" sz="2800" dirty="0"/>
              <a:t>) </a:t>
            </a:r>
            <a:r>
              <a:rPr lang="en-US" sz="2800" dirty="0" err="1"/>
              <a:t>neeku</a:t>
            </a:r>
            <a:r>
              <a:rPr lang="en-US" sz="2800" dirty="0"/>
              <a:t> </a:t>
            </a:r>
            <a:r>
              <a:rPr lang="en-US" sz="2800" dirty="0" err="1"/>
              <a:t>ilalo</a:t>
            </a:r>
            <a:r>
              <a:rPr lang="en-US" sz="2800" dirty="0"/>
              <a:t> </a:t>
            </a:r>
            <a:r>
              <a:rPr lang="en-US" sz="2800" dirty="0" err="1"/>
              <a:t>ediyu</a:t>
            </a:r>
            <a:r>
              <a:rPr lang="en-US" sz="2800" dirty="0"/>
              <a:t> - </a:t>
            </a:r>
            <a:r>
              <a:rPr lang="en-US" sz="2800" dirty="0" err="1"/>
              <a:t>ledu</a:t>
            </a:r>
            <a:r>
              <a:rPr lang="en-US" sz="2800" dirty="0"/>
              <a:t> </a:t>
            </a:r>
            <a:r>
              <a:rPr lang="en-US" sz="2800" dirty="0" err="1" smtClean="0"/>
              <a:t>asaadhyamu</a:t>
            </a:r>
            <a:endParaRPr lang="en-US" sz="2800" dirty="0" smtClean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/>
              <a:t>needu</a:t>
            </a:r>
            <a:r>
              <a:rPr lang="en-US" sz="2800" dirty="0"/>
              <a:t> </a:t>
            </a:r>
            <a:r>
              <a:rPr lang="en-US" sz="2800" dirty="0" err="1"/>
              <a:t>krupato</a:t>
            </a:r>
            <a:r>
              <a:rPr lang="en-US" sz="2800" dirty="0"/>
              <a:t> </a:t>
            </a:r>
            <a:r>
              <a:rPr lang="en-US" sz="2800" dirty="0" err="1"/>
              <a:t>naakediyu</a:t>
            </a:r>
            <a:r>
              <a:rPr lang="en-US" sz="2800" dirty="0"/>
              <a:t> - </a:t>
            </a:r>
            <a:r>
              <a:rPr lang="en-US" sz="2800" dirty="0" err="1"/>
              <a:t>naakila</a:t>
            </a:r>
            <a:r>
              <a:rPr lang="en-US" sz="2800" dirty="0"/>
              <a:t> </a:t>
            </a:r>
            <a:r>
              <a:rPr lang="en-US" sz="2800" dirty="0" err="1"/>
              <a:t>samaanamu</a:t>
            </a:r>
            <a:r>
              <a:rPr lang="en-US" sz="2800" dirty="0"/>
              <a:t> || 2 |</a:t>
            </a:r>
            <a:r>
              <a:rPr lang="en-US" sz="2800" dirty="0" smtClean="0"/>
              <a:t>|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||</a:t>
            </a:r>
            <a:r>
              <a:rPr lang="en-US" sz="2800" dirty="0" err="1"/>
              <a:t>neevunte</a:t>
            </a:r>
            <a:r>
              <a:rPr lang="en-US" sz="2800" dirty="0"/>
              <a:t> </a:t>
            </a:r>
            <a:r>
              <a:rPr lang="en-US" sz="2800" dirty="0" err="1"/>
              <a:t>naaku</a:t>
            </a:r>
            <a:r>
              <a:rPr lang="en-US" sz="2800" dirty="0"/>
              <a:t> </a:t>
            </a:r>
            <a:r>
              <a:rPr lang="en-US" sz="800" dirty="0"/>
              <a:t>||</a:t>
            </a:r>
            <a:br>
              <a:rPr lang="en-US" sz="800" dirty="0"/>
            </a:br>
            <a:r>
              <a:rPr lang="en-US" sz="800" dirty="0"/>
              <a:t/>
            </a:r>
            <a:br>
              <a:rPr lang="en-US" sz="800" dirty="0"/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</TotalTime>
  <Words>582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neevunte naaku chaalu(చాలు యేసయ్యా ) </vt:lpstr>
      <vt:lpstr>neevunte naaku chaalu(చాలు యేసయ్యా ) </vt:lpstr>
      <vt:lpstr>neevunte naaku chaalu(చాలు యేసయ్యా ) </vt:lpstr>
      <vt:lpstr>neevunte naaku chaalu(చాలు యేసయ్యా ) </vt:lpstr>
    </vt:vector>
  </TitlesOfParts>
  <Company>NMDP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Cheyyi Pattuko (చేయ్యి పట్టుకో)</dc:title>
  <dc:creator>Prithivi Kota</dc:creator>
  <cp:lastModifiedBy>John Mylabathula</cp:lastModifiedBy>
  <cp:revision>14</cp:revision>
  <dcterms:created xsi:type="dcterms:W3CDTF">2015-09-26T15:14:35Z</dcterms:created>
  <dcterms:modified xsi:type="dcterms:W3CDTF">2015-09-26T15:23:49Z</dcterms:modified>
</cp:coreProperties>
</file>