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366A-F605-41A4-8363-4AE033CFF3A5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87C3-8CD4-4E4B-A92E-CADA66FD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366A-F605-41A4-8363-4AE033CFF3A5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87C3-8CD4-4E4B-A92E-CADA66FD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366A-F605-41A4-8363-4AE033CFF3A5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87C3-8CD4-4E4B-A92E-CADA66FD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7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366A-F605-41A4-8363-4AE033CFF3A5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87C3-8CD4-4E4B-A92E-CADA66FD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0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366A-F605-41A4-8363-4AE033CFF3A5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87C3-8CD4-4E4B-A92E-CADA66FD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366A-F605-41A4-8363-4AE033CFF3A5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87C3-8CD4-4E4B-A92E-CADA66FD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7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366A-F605-41A4-8363-4AE033CFF3A5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87C3-8CD4-4E4B-A92E-CADA66FD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5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366A-F605-41A4-8363-4AE033CFF3A5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87C3-8CD4-4E4B-A92E-CADA66FD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2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366A-F605-41A4-8363-4AE033CFF3A5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87C3-8CD4-4E4B-A92E-CADA66FD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3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366A-F605-41A4-8363-4AE033CFF3A5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87C3-8CD4-4E4B-A92E-CADA66FD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2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366A-F605-41A4-8363-4AE033CFF3A5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87C3-8CD4-4E4B-A92E-CADA66FD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0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366A-F605-41A4-8363-4AE033CFF3A5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87C3-8CD4-4E4B-A92E-CADA66FDB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6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1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Randi </a:t>
            </a:r>
            <a:r>
              <a:rPr lang="en-US" dirty="0" err="1" smtClean="0"/>
              <a:t>Randi</a:t>
            </a:r>
            <a:r>
              <a:rPr lang="en-US" dirty="0" smtClean="0"/>
              <a:t> </a:t>
            </a:r>
            <a:r>
              <a:rPr lang="en-US" dirty="0" err="1" smtClean="0"/>
              <a:t>Yesuni</a:t>
            </a:r>
            <a:r>
              <a:rPr lang="en-US" dirty="0" smtClean="0"/>
              <a:t> </a:t>
            </a:r>
            <a:r>
              <a:rPr lang="en-US" dirty="0" err="1" smtClean="0"/>
              <a:t>Yoddaku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0678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2400"/>
            <a:ext cx="90678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54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Randi </a:t>
            </a:r>
            <a:r>
              <a:rPr lang="en-US" dirty="0" err="1" smtClean="0"/>
              <a:t>Randi</a:t>
            </a:r>
            <a:r>
              <a:rPr lang="en-US" dirty="0" smtClean="0"/>
              <a:t> </a:t>
            </a:r>
            <a:r>
              <a:rPr lang="en-US" dirty="0" err="1" smtClean="0"/>
              <a:t>Yesuni</a:t>
            </a:r>
            <a:r>
              <a:rPr lang="en-US" dirty="0" smtClean="0"/>
              <a:t> </a:t>
            </a:r>
            <a:r>
              <a:rPr lang="en-US" dirty="0" err="1" smtClean="0"/>
              <a:t>Yoddaku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1"/>
            <a:ext cx="8839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46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Randi Randi Yesuni Yoddaku</vt:lpstr>
      <vt:lpstr>Randi Randi Yesuni Yoddaku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Randi Randi Yesuni Yoddaku</dc:title>
  <dc:creator>Prithivi Kota</dc:creator>
  <cp:lastModifiedBy>Prithivi Kota</cp:lastModifiedBy>
  <cp:revision>2</cp:revision>
  <dcterms:created xsi:type="dcterms:W3CDTF">2014-05-30T04:42:15Z</dcterms:created>
  <dcterms:modified xsi:type="dcterms:W3CDTF">2014-05-30T04:47:33Z</dcterms:modified>
</cp:coreProperties>
</file>