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2E0E-6635-384A-B554-EEE2DDE3F0AC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0C4D-3A43-4F44-9C67-B15217D9DC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55601"/>
            <a:ext cx="7772400" cy="800099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Yesayya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Yesayya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</a:br>
            <a:endParaRPr lang="en-US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8000" y="1155700"/>
            <a:ext cx="7772400" cy="5549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యేసయ్యా</a:t>
            </a:r>
            <a:r>
              <a:rPr lang="en-US" sz="2400" dirty="0" smtClean="0"/>
              <a:t> </a:t>
            </a:r>
            <a:r>
              <a:rPr lang="en-US" sz="2400" dirty="0" err="1"/>
              <a:t>యేసయ్యా</a:t>
            </a:r>
            <a:r>
              <a:rPr lang="en-US" sz="2400" dirty="0"/>
              <a:t>...</a:t>
            </a:r>
            <a:r>
              <a:rPr lang="en-US" sz="2400" dirty="0" smtClean="0"/>
              <a:t>.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నిన్నే</a:t>
            </a:r>
            <a:r>
              <a:rPr lang="en-US" sz="2400" dirty="0" smtClean="0"/>
              <a:t> </a:t>
            </a:r>
            <a:r>
              <a:rPr lang="en-US" sz="2400" dirty="0" err="1"/>
              <a:t>నిన్నే</a:t>
            </a:r>
            <a:r>
              <a:rPr lang="en-US" sz="2400" dirty="0"/>
              <a:t> </a:t>
            </a:r>
            <a:r>
              <a:rPr lang="en-US" sz="2400" dirty="0" err="1"/>
              <a:t>నే</a:t>
            </a:r>
            <a:r>
              <a:rPr lang="en-US" sz="2400" dirty="0"/>
              <a:t> </a:t>
            </a:r>
            <a:r>
              <a:rPr lang="en-US" sz="2400" dirty="0" err="1" smtClean="0"/>
              <a:t>కొలుతునయ్యా</a:t>
            </a:r>
            <a:r>
              <a:rPr lang="en-US" sz="2400" dirty="0" smtClean="0"/>
              <a:t> </a:t>
            </a:r>
            <a:r>
              <a:rPr lang="en-US" sz="2400" dirty="0" err="1" smtClean="0"/>
              <a:t>నీవే</a:t>
            </a:r>
            <a:r>
              <a:rPr lang="en-US" sz="2400" dirty="0" smtClean="0"/>
              <a:t>  </a:t>
            </a:r>
            <a:r>
              <a:rPr lang="en-US" sz="2400" dirty="0" err="1"/>
              <a:t>నివే</a:t>
            </a:r>
            <a:r>
              <a:rPr lang="en-US" sz="2400" dirty="0" smtClean="0"/>
              <a:t>  </a:t>
            </a:r>
            <a:r>
              <a:rPr lang="en-US" sz="2400" dirty="0" err="1" smtClean="0"/>
              <a:t>నా</a:t>
            </a: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రాజువయకొండలలో</a:t>
            </a:r>
            <a:r>
              <a:rPr lang="en-US" sz="2400" dirty="0" smtClean="0"/>
              <a:t> </a:t>
            </a:r>
            <a:r>
              <a:rPr lang="en-US" sz="2400" dirty="0" err="1"/>
              <a:t>లోయలలో</a:t>
            </a:r>
            <a:r>
              <a:rPr lang="en-US" sz="2400" dirty="0" smtClean="0"/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అడవులలో</a:t>
            </a:r>
            <a:r>
              <a:rPr lang="en-US" sz="2400" dirty="0" smtClean="0"/>
              <a:t> </a:t>
            </a:r>
            <a:r>
              <a:rPr lang="en-US" sz="2400" dirty="0" err="1" smtClean="0"/>
              <a:t>ఎడారులలో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smtClean="0"/>
              <a:t>2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నన్ను</a:t>
            </a:r>
            <a:r>
              <a:rPr lang="en-US" sz="2400" dirty="0" smtClean="0"/>
              <a:t> </a:t>
            </a:r>
            <a:r>
              <a:rPr lang="en-US" sz="2400" dirty="0" err="1"/>
              <a:t>గమనించినావా</a:t>
            </a:r>
            <a:r>
              <a:rPr lang="en-US" sz="2400" dirty="0"/>
              <a:t> ! </a:t>
            </a:r>
            <a:r>
              <a:rPr lang="en-US" sz="2400" dirty="0" err="1"/>
              <a:t>నన్ను</a:t>
            </a:r>
            <a:r>
              <a:rPr lang="en-US" sz="2400" dirty="0"/>
              <a:t> </a:t>
            </a:r>
            <a:r>
              <a:rPr lang="en-US" sz="2400" dirty="0" err="1"/>
              <a:t>నడిపించినావా</a:t>
            </a:r>
            <a:r>
              <a:rPr lang="en-US" sz="2400" dirty="0"/>
              <a:t> !</a:t>
            </a:r>
            <a:r>
              <a:rPr lang="en-US" sz="2400" dirty="0" smtClean="0"/>
              <a:t> – 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Times New Roman" pitchFamily="-107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55601"/>
            <a:ext cx="7772400" cy="800099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Yesayya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Yesayya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</a:br>
            <a:endParaRPr lang="en-US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8000" y="1155700"/>
            <a:ext cx="7772400" cy="5549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యేసయ్యా</a:t>
            </a:r>
            <a:r>
              <a:rPr lang="en-US" sz="2400" dirty="0" smtClean="0"/>
              <a:t> </a:t>
            </a:r>
            <a:r>
              <a:rPr lang="en-US" sz="2400" dirty="0" err="1"/>
              <a:t>యేసయ్యా</a:t>
            </a:r>
            <a:r>
              <a:rPr lang="en-US" sz="2400" dirty="0"/>
              <a:t>...</a:t>
            </a:r>
            <a:r>
              <a:rPr lang="en-US" sz="2400" dirty="0" smtClean="0"/>
              <a:t>.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నిన్నే</a:t>
            </a:r>
            <a:r>
              <a:rPr lang="en-US" sz="2400" dirty="0" smtClean="0"/>
              <a:t> </a:t>
            </a:r>
            <a:r>
              <a:rPr lang="en-US" sz="2400" dirty="0" err="1"/>
              <a:t>నిన్నే</a:t>
            </a:r>
            <a:r>
              <a:rPr lang="en-US" sz="2400" dirty="0"/>
              <a:t> </a:t>
            </a:r>
            <a:r>
              <a:rPr lang="en-US" sz="2400" dirty="0" err="1"/>
              <a:t>నే</a:t>
            </a:r>
            <a:r>
              <a:rPr lang="en-US" sz="2400" dirty="0"/>
              <a:t> </a:t>
            </a:r>
            <a:r>
              <a:rPr lang="en-US" sz="2400" dirty="0" err="1" smtClean="0"/>
              <a:t>కొలుతునయ్యా</a:t>
            </a:r>
            <a:r>
              <a:rPr lang="en-US" sz="2400" dirty="0" smtClean="0"/>
              <a:t> </a:t>
            </a:r>
            <a:r>
              <a:rPr lang="en-US" sz="2400" dirty="0" err="1" smtClean="0"/>
              <a:t>నీవే</a:t>
            </a:r>
            <a:r>
              <a:rPr lang="en-US" sz="2400" dirty="0" smtClean="0"/>
              <a:t>  </a:t>
            </a:r>
            <a:r>
              <a:rPr lang="en-US" sz="2400" dirty="0" err="1"/>
              <a:t>నివే</a:t>
            </a:r>
            <a:r>
              <a:rPr lang="en-US" sz="2400" dirty="0" smtClean="0"/>
              <a:t>  </a:t>
            </a:r>
            <a:r>
              <a:rPr lang="en-US" sz="2400" dirty="0" err="1" smtClean="0"/>
              <a:t>నా</a:t>
            </a: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మరణ</a:t>
            </a:r>
            <a:r>
              <a:rPr lang="en-US" sz="2400" dirty="0" smtClean="0"/>
              <a:t>  </a:t>
            </a:r>
            <a:r>
              <a:rPr lang="en-US" sz="2400" dirty="0" err="1" smtClean="0"/>
              <a:t>ఛాయలో</a:t>
            </a:r>
            <a:r>
              <a:rPr lang="en-US" sz="2400" dirty="0" smtClean="0"/>
              <a:t>  </a:t>
            </a:r>
            <a:r>
              <a:rPr lang="en-US" sz="2400" dirty="0" err="1" smtClean="0"/>
              <a:t>మెరచిన</a:t>
            </a:r>
            <a:r>
              <a:rPr lang="en-US" sz="2400" dirty="0" smtClean="0"/>
              <a:t> </a:t>
            </a:r>
            <a:r>
              <a:rPr lang="en-US" sz="2400" dirty="0" err="1"/>
              <a:t>నీ</a:t>
            </a:r>
            <a:r>
              <a:rPr lang="en-US" sz="2400" dirty="0" smtClean="0"/>
              <a:t>  </a:t>
            </a:r>
            <a:r>
              <a:rPr lang="en-US" sz="2400" dirty="0" err="1" smtClean="0"/>
              <a:t>ప్రేమ</a:t>
            </a:r>
            <a:r>
              <a:rPr lang="en-US" sz="2400" dirty="0" smtClean="0"/>
              <a:t>  </a:t>
            </a:r>
            <a:r>
              <a:rPr lang="en-US" sz="2400" dirty="0" err="1"/>
              <a:t>నలిగిన</a:t>
            </a:r>
            <a:r>
              <a:rPr lang="en-US" sz="2400" dirty="0" smtClean="0"/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బ్రతుకున</a:t>
            </a:r>
            <a:r>
              <a:rPr lang="en-US" sz="2400" dirty="0" smtClean="0"/>
              <a:t> </a:t>
            </a:r>
            <a:r>
              <a:rPr lang="en-US" sz="2400" dirty="0" err="1"/>
              <a:t>కురిసిన</a:t>
            </a:r>
            <a:r>
              <a:rPr lang="en-US" sz="2400" dirty="0"/>
              <a:t> </a:t>
            </a:r>
            <a:r>
              <a:rPr lang="en-US" sz="2400" dirty="0" err="1"/>
              <a:t>నీ</a:t>
            </a:r>
            <a:r>
              <a:rPr lang="en-US" sz="2400" dirty="0"/>
              <a:t> </a:t>
            </a:r>
            <a:r>
              <a:rPr lang="en-US" sz="2400" dirty="0" err="1" smtClean="0"/>
              <a:t>కృప</a:t>
            </a:r>
            <a:r>
              <a:rPr lang="en-US" sz="2400" dirty="0" smtClean="0"/>
              <a:t>   -  2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నన్ను</a:t>
            </a:r>
            <a:r>
              <a:rPr lang="en-US" sz="2400" dirty="0" smtClean="0"/>
              <a:t> </a:t>
            </a:r>
            <a:r>
              <a:rPr lang="en-US" sz="2400" dirty="0" err="1"/>
              <a:t>బలపరచెనయ్యా</a:t>
            </a:r>
            <a:r>
              <a:rPr lang="en-US" sz="2400" dirty="0"/>
              <a:t> </a:t>
            </a:r>
            <a:r>
              <a:rPr lang="en-US" sz="2400" dirty="0" err="1"/>
              <a:t>నిన్ను</a:t>
            </a:r>
            <a:r>
              <a:rPr lang="en-US" sz="2400" dirty="0"/>
              <a:t> </a:t>
            </a:r>
            <a:r>
              <a:rPr lang="en-US" sz="2400" dirty="0" err="1"/>
              <a:t>ఘనపరతునయ్యా</a:t>
            </a:r>
            <a:r>
              <a:rPr lang="en-US" sz="2400" dirty="0"/>
              <a:t> 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55601"/>
            <a:ext cx="7772400" cy="800099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Yesayya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  <a:t>Yesayya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Times New Roman" pitchFamily="-107" charset="0"/>
              </a:rPr>
            </a:br>
            <a:endParaRPr lang="en-US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8000" y="1155700"/>
            <a:ext cx="8191500" cy="5549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యేసయ్యా</a:t>
            </a:r>
            <a:r>
              <a:rPr lang="en-US" sz="2400" dirty="0" smtClean="0"/>
              <a:t> </a:t>
            </a:r>
            <a:r>
              <a:rPr lang="en-US" sz="2400" dirty="0" err="1"/>
              <a:t>యేసయ్యా</a:t>
            </a:r>
            <a:r>
              <a:rPr lang="en-US" sz="2400" dirty="0"/>
              <a:t>...</a:t>
            </a:r>
            <a:r>
              <a:rPr lang="en-US" sz="2400" dirty="0" smtClean="0"/>
              <a:t>.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నిన్నే</a:t>
            </a:r>
            <a:r>
              <a:rPr lang="en-US" sz="2400" dirty="0" smtClean="0"/>
              <a:t> </a:t>
            </a:r>
            <a:r>
              <a:rPr lang="en-US" sz="2400" dirty="0" err="1"/>
              <a:t>నిన్నే</a:t>
            </a:r>
            <a:r>
              <a:rPr lang="en-US" sz="2400" dirty="0"/>
              <a:t> </a:t>
            </a:r>
            <a:r>
              <a:rPr lang="en-US" sz="2400" dirty="0" err="1"/>
              <a:t>నే</a:t>
            </a:r>
            <a:r>
              <a:rPr lang="en-US" sz="2400" dirty="0"/>
              <a:t> </a:t>
            </a:r>
            <a:r>
              <a:rPr lang="en-US" sz="2400" dirty="0" err="1" smtClean="0"/>
              <a:t>కొలుతునయ్యా</a:t>
            </a:r>
            <a:r>
              <a:rPr lang="en-US" sz="2400" dirty="0" smtClean="0"/>
              <a:t> </a:t>
            </a:r>
            <a:r>
              <a:rPr lang="en-US" sz="2400" dirty="0" err="1" smtClean="0"/>
              <a:t>నీవే</a:t>
            </a:r>
            <a:r>
              <a:rPr lang="en-US" sz="2400" dirty="0" smtClean="0"/>
              <a:t>  </a:t>
            </a:r>
            <a:r>
              <a:rPr lang="en-US" sz="2400" dirty="0" err="1"/>
              <a:t>నివే</a:t>
            </a:r>
            <a:r>
              <a:rPr lang="en-US" sz="2400" dirty="0" smtClean="0"/>
              <a:t>  </a:t>
            </a:r>
            <a:r>
              <a:rPr lang="en-US" sz="2400" dirty="0" err="1" smtClean="0"/>
              <a:t>నా</a:t>
            </a: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ఆత్మీయులే</a:t>
            </a:r>
            <a:r>
              <a:rPr lang="en-US" sz="2400" dirty="0"/>
              <a:t> </a:t>
            </a:r>
            <a:r>
              <a:rPr lang="en-US" sz="2400" dirty="0" err="1"/>
              <a:t>నన్ను</a:t>
            </a:r>
            <a:r>
              <a:rPr lang="en-US" sz="2400" dirty="0"/>
              <a:t> </a:t>
            </a:r>
            <a:r>
              <a:rPr lang="en-US" sz="2400" dirty="0" err="1"/>
              <a:t>అవమానించగ</a:t>
            </a:r>
            <a:r>
              <a:rPr lang="en-US" sz="2400" dirty="0" smtClean="0"/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అన్యులే</a:t>
            </a:r>
            <a:r>
              <a:rPr lang="en-US" sz="2400" dirty="0" smtClean="0"/>
              <a:t> </a:t>
            </a:r>
            <a:r>
              <a:rPr lang="en-US" sz="2400" dirty="0" err="1" smtClean="0"/>
              <a:t>నన్ను</a:t>
            </a:r>
            <a:r>
              <a:rPr lang="en-US" sz="2400" dirty="0" smtClean="0"/>
              <a:t> </a:t>
            </a:r>
            <a:r>
              <a:rPr lang="en-US" sz="2400" dirty="0" err="1" smtClean="0"/>
              <a:t>అపహసించగ</a:t>
            </a:r>
            <a:r>
              <a:rPr lang="en-US" sz="2400" dirty="0" smtClean="0"/>
              <a:t> - 2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అండ</a:t>
            </a:r>
            <a:r>
              <a:rPr lang="en-US" sz="2400" dirty="0" smtClean="0"/>
              <a:t> </a:t>
            </a:r>
            <a:r>
              <a:rPr lang="en-US" sz="2400" dirty="0" err="1"/>
              <a:t>నీ</a:t>
            </a:r>
            <a:r>
              <a:rPr lang="en-US" sz="2400" dirty="0"/>
              <a:t> </a:t>
            </a:r>
            <a:r>
              <a:rPr lang="en-US" sz="2400" dirty="0" err="1"/>
              <a:t>వైతివయ్యా</a:t>
            </a:r>
            <a:r>
              <a:rPr lang="en-US" sz="2400" dirty="0"/>
              <a:t> </a:t>
            </a:r>
            <a:r>
              <a:rPr lang="en-US" sz="2400" dirty="0" err="1"/>
              <a:t>నా</a:t>
            </a:r>
            <a:r>
              <a:rPr lang="en-US" sz="2400" dirty="0"/>
              <a:t> </a:t>
            </a:r>
            <a:r>
              <a:rPr lang="en-US" sz="2400" dirty="0" err="1"/>
              <a:t>కొండ</a:t>
            </a:r>
            <a:r>
              <a:rPr lang="en-US" sz="2400" dirty="0"/>
              <a:t> </a:t>
            </a:r>
            <a:r>
              <a:rPr lang="en-US" sz="2400" dirty="0" err="1"/>
              <a:t>నీ</a:t>
            </a:r>
            <a:r>
              <a:rPr lang="en-US" sz="2400" dirty="0"/>
              <a:t> </a:t>
            </a:r>
            <a:r>
              <a:rPr lang="en-US" sz="2400" dirty="0" err="1"/>
              <a:t>వైతివయ్యా</a:t>
            </a:r>
            <a:r>
              <a:rPr lang="en-US" sz="2400" dirty="0"/>
              <a:t> -2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7" charset="0"/>
              <a:ea typeface="Times New Roman" pitchFamily="-107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97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Yesayya Yesayya </vt:lpstr>
      <vt:lpstr>Yesayya Yesayya </vt:lpstr>
      <vt:lpstr>Yesayya Yesayya </vt:lpstr>
    </vt:vector>
  </TitlesOfParts>
  <Company>Isaac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Sune lo mere bhaiyo  </dc:title>
  <dc:creator>John Mylabathula</dc:creator>
  <cp:lastModifiedBy>John Mylabathula</cp:lastModifiedBy>
  <cp:revision>2</cp:revision>
  <dcterms:created xsi:type="dcterms:W3CDTF">2015-08-16T23:22:32Z</dcterms:created>
  <dcterms:modified xsi:type="dcterms:W3CDTF">2015-08-16T23:40:11Z</dcterms:modified>
</cp:coreProperties>
</file>