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Layouts/slideLayout6.xml" ContentType="application/vnd.openxmlformats-officedocument.presentationml.slideLayout+xml"/>
  <Override PartName="/docProps/custom.xml" ContentType="application/vnd.openxmlformats-officedocument.custom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84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2C860-CC0C-43CD-967F-AAF8E3BC2057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CCCEE-A24E-4DD1-8F1F-CA0321034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CCEE-A24E-4DD1-8F1F-CA0321034AD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496519-2737-4EEB-9353-48B439A275F2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E99275-BAF0-4644-BFE9-CA6835F0B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2000"/>
          </a:xfrm>
        </p:spPr>
        <p:txBody>
          <a:bodyPr>
            <a:noAutofit/>
          </a:bodyPr>
          <a:lstStyle/>
          <a:p>
            <a:r>
              <a:rPr lang="en-US" sz="2800" b="0" dirty="0" smtClean="0">
                <a:solidFill>
                  <a:srgbClr val="000000"/>
                </a:solidFill>
              </a:rPr>
              <a:t>Yese Naa Aashrayamu</a:t>
            </a:r>
            <a:br>
              <a:rPr lang="en-US" sz="2800" b="0" dirty="0" smtClean="0">
                <a:solidFill>
                  <a:srgbClr val="000000"/>
                </a:solidFill>
              </a:rPr>
            </a:br>
            <a:r>
              <a:rPr lang="en-US" sz="2800" b="0" dirty="0" smtClean="0">
                <a:solidFill>
                  <a:srgbClr val="000000"/>
                </a:solidFill>
              </a:rPr>
              <a:t>(</a:t>
            </a:r>
            <a:r>
              <a:rPr lang="te-IN" sz="2800" b="0" dirty="0" smtClean="0">
                <a:solidFill>
                  <a:srgbClr val="800000"/>
                </a:solidFill>
              </a:rPr>
              <a:t>యేసే నా ఆశ్రయము </a:t>
            </a:r>
            <a:r>
              <a:rPr lang="en-US" sz="2800" b="0" dirty="0" smtClean="0">
                <a:solidFill>
                  <a:srgbClr val="000000"/>
                </a:solidFill>
              </a:rPr>
              <a:t>)</a:t>
            </a:r>
            <a:endParaRPr lang="en-US" sz="2800" b="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4495800" cy="571500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te-IN" sz="1400" dirty="0" smtClean="0">
                <a:solidFill>
                  <a:srgbClr val="800000"/>
                </a:solidFill>
              </a:rPr>
              <a:t>యేసే నా ఆశ్రయము - యేసే నా ఆధారము</a:t>
            </a:r>
          </a:p>
          <a:p>
            <a:r>
              <a:rPr lang="te-IN" sz="1400" dirty="0" smtClean="0">
                <a:solidFill>
                  <a:srgbClr val="800000"/>
                </a:solidFill>
              </a:rPr>
              <a:t>నా కోట నీవే - నా దుర్గము నీవే - నా కాపరి నీవే || 2 ||</a:t>
            </a:r>
          </a:p>
          <a:p>
            <a:endParaRPr lang="en-US" sz="1400" dirty="0" smtClean="0">
              <a:solidFill>
                <a:srgbClr val="800000"/>
              </a:solidFill>
            </a:endParaRPr>
          </a:p>
          <a:p>
            <a:endParaRPr lang="en-US" sz="1400" dirty="0" smtClean="0">
              <a:solidFill>
                <a:srgbClr val="800000"/>
              </a:solidFill>
            </a:endParaRPr>
          </a:p>
          <a:p>
            <a:r>
              <a:rPr lang="te-IN" sz="1400" dirty="0" smtClean="0">
                <a:solidFill>
                  <a:srgbClr val="800000"/>
                </a:solidFill>
              </a:rPr>
              <a:t>శ్రమలోయలు ఎన్నో ఎదురువచ్చిన</a:t>
            </a:r>
          </a:p>
          <a:p>
            <a:r>
              <a:rPr lang="te-IN" sz="1400" dirty="0" smtClean="0">
                <a:solidFill>
                  <a:srgbClr val="800000"/>
                </a:solidFill>
              </a:rPr>
              <a:t>కష్టాలలోయలో కూరుకున్నను || 2 ||</a:t>
            </a:r>
          </a:p>
          <a:p>
            <a:r>
              <a:rPr lang="te-IN" sz="1400" dirty="0" smtClean="0">
                <a:solidFill>
                  <a:srgbClr val="800000"/>
                </a:solidFill>
              </a:rPr>
              <a:t>నన్ను లేవనెత్తును నన్ను బలపరచును</a:t>
            </a:r>
          </a:p>
          <a:p>
            <a:r>
              <a:rPr lang="te-IN" sz="1400" dirty="0" smtClean="0">
                <a:solidFill>
                  <a:srgbClr val="800000"/>
                </a:solidFill>
              </a:rPr>
              <a:t>నాకై శక్తినిచ్చి నడిపించును || 2 || || యేసే నా ||</a:t>
            </a:r>
          </a:p>
          <a:p>
            <a:endParaRPr lang="en-US" sz="1400" dirty="0" smtClean="0">
              <a:solidFill>
                <a:srgbClr val="800000"/>
              </a:solidFill>
            </a:endParaRPr>
          </a:p>
          <a:p>
            <a:endParaRPr lang="en-US" sz="1400" dirty="0" smtClean="0">
              <a:solidFill>
                <a:srgbClr val="800000"/>
              </a:solidFill>
            </a:endParaRPr>
          </a:p>
          <a:p>
            <a:endParaRPr lang="en-US" sz="1400" dirty="0" smtClean="0">
              <a:solidFill>
                <a:srgbClr val="800000"/>
              </a:solidFill>
            </a:endParaRPr>
          </a:p>
          <a:p>
            <a:r>
              <a:rPr lang="te-IN" sz="1400" dirty="0" smtClean="0">
                <a:solidFill>
                  <a:srgbClr val="800000"/>
                </a:solidFill>
              </a:rPr>
              <a:t>జీవనావలో తుఫాను చెలరేగినా</a:t>
            </a:r>
          </a:p>
          <a:p>
            <a:r>
              <a:rPr lang="te-IN" sz="1400" dirty="0" smtClean="0">
                <a:solidFill>
                  <a:srgbClr val="800000"/>
                </a:solidFill>
              </a:rPr>
              <a:t>ఆత్మీయ జీవితంలో అలలు ఎగసిన || 2 ||</a:t>
            </a:r>
          </a:p>
          <a:p>
            <a:r>
              <a:rPr lang="te-IN" sz="1400" dirty="0" smtClean="0">
                <a:solidFill>
                  <a:srgbClr val="800000"/>
                </a:solidFill>
              </a:rPr>
              <a:t>నాకు తోడుండును నన్ను దరిచేర్చును</a:t>
            </a:r>
          </a:p>
          <a:p>
            <a:r>
              <a:rPr lang="te-IN" sz="1400" dirty="0" smtClean="0">
                <a:solidFill>
                  <a:srgbClr val="800000"/>
                </a:solidFill>
              </a:rPr>
              <a:t>చుక్కనియై దారి చూపును || 2 || || యేసే నా ||</a:t>
            </a:r>
          </a:p>
          <a:p>
            <a:endParaRPr lang="en-US" sz="1920" dirty="0">
              <a:solidFill>
                <a:srgbClr val="8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0" y="914400"/>
            <a:ext cx="4343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55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Yese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naa aashrayamu - yese naa aadhaaramu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naa kota neeve - naa durgamu neeve - naa kaapari neeve || 2 ||</a:t>
            </a: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shramaloyalu enno eduruvachina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kashtaala loyalo koorukunnanu || 2 ||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nannu levanettunu nannu balaparachunu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naakai shaktinichi nadipinchunu || 2 || || Yese naa ||</a:t>
            </a: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jeevanaavalo tuphaanu chelareginaa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aatmeeya jeevitamlo alalu egasina || 2 ||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naaku todundunu nannu dari cherchunu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chukkaniyai daari choopunu || 2 || || Yese naa ||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271FA89F-A4F4-4D5F-97FE-8158E14CBB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B64486-6F2A-47C5-A27E-451065F189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122199-BB5B-453D-8595-CDD7AA160D48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0</TotalTime>
  <Words>174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Yese Naa Aashrayamu (యేసే నా ఆశ్రయము )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2014-10-31T20:19:32Z</dcterms:created>
  <dcterms:modified xsi:type="dcterms:W3CDTF">2014-10-31T21:12:21Z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TC300002649990</vt:lpwstr>
  </property>
</Properties>
</file>