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A756-0987-4DB2-A7B5-0B564E20C662}" type="datetimeFigureOut">
              <a:rPr lang="en-US" smtClean="0"/>
              <a:t>9/19/2014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CC6A-B58F-4855-AC6A-047D794D6A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62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A756-0987-4DB2-A7B5-0B564E20C662}" type="datetimeFigureOut">
              <a:rPr lang="en-US" smtClean="0"/>
              <a:t>9/19/2014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CC6A-B58F-4855-AC6A-047D794D6A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0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A756-0987-4DB2-A7B5-0B564E20C662}" type="datetimeFigureOut">
              <a:rPr lang="en-US" smtClean="0"/>
              <a:t>9/19/2014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CC6A-B58F-4855-AC6A-047D794D6A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68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A756-0987-4DB2-A7B5-0B564E20C662}" type="datetimeFigureOut">
              <a:rPr lang="en-US" smtClean="0"/>
              <a:t>9/19/2014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CC6A-B58F-4855-AC6A-047D794D6A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5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A756-0987-4DB2-A7B5-0B564E20C662}" type="datetimeFigureOut">
              <a:rPr lang="en-US" smtClean="0"/>
              <a:t>9/19/2014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CC6A-B58F-4855-AC6A-047D794D6A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23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A756-0987-4DB2-A7B5-0B564E20C662}" type="datetimeFigureOut">
              <a:rPr lang="en-US" smtClean="0"/>
              <a:t>9/19/2014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CC6A-B58F-4855-AC6A-047D794D6A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7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A756-0987-4DB2-A7B5-0B564E20C662}" type="datetimeFigureOut">
              <a:rPr lang="en-US" smtClean="0"/>
              <a:t>9/19/2014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CC6A-B58F-4855-AC6A-047D794D6A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39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A756-0987-4DB2-A7B5-0B564E20C662}" type="datetimeFigureOut">
              <a:rPr lang="en-US" smtClean="0"/>
              <a:t>9/19/2014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CC6A-B58F-4855-AC6A-047D794D6A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1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A756-0987-4DB2-A7B5-0B564E20C662}" type="datetimeFigureOut">
              <a:rPr lang="en-US" smtClean="0"/>
              <a:t>9/19/2014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CC6A-B58F-4855-AC6A-047D794D6A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62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A756-0987-4DB2-A7B5-0B564E20C662}" type="datetimeFigureOut">
              <a:rPr lang="en-US" smtClean="0"/>
              <a:t>9/19/2014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CC6A-B58F-4855-AC6A-047D794D6A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8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A756-0987-4DB2-A7B5-0B564E20C662}" type="datetimeFigureOut">
              <a:rPr lang="en-US" smtClean="0"/>
              <a:t>9/19/2014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CC6A-B58F-4855-AC6A-047D794D6A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10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CA756-0987-4DB2-A7B5-0B564E20C662}" type="datetimeFigureOut">
              <a:rPr lang="en-US" smtClean="0"/>
              <a:t>9/19/2014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ECC6A-B58F-4855-AC6A-047D794D6A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72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te-IN" dirty="0" smtClean="0"/>
              <a:t>యేసే నా పరిహారి</a:t>
            </a:r>
            <a:r>
              <a:rPr lang="en-US" dirty="0" smtClean="0"/>
              <a:t> (Yese Naa Parihaari)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1"/>
            <a:ext cx="8915400" cy="2743199"/>
          </a:xfrm>
        </p:spPr>
        <p:txBody>
          <a:bodyPr>
            <a:normAutofit/>
          </a:bodyPr>
          <a:lstStyle/>
          <a:p>
            <a:r>
              <a:rPr lang="te-IN" dirty="0"/>
              <a:t>యేసే నా పరిహారి </a:t>
            </a:r>
            <a:r>
              <a:rPr lang="en-US" dirty="0" smtClean="0"/>
              <a:t>- </a:t>
            </a:r>
            <a:r>
              <a:rPr lang="te-IN" dirty="0" smtClean="0"/>
              <a:t>ప్రియ యేసే </a:t>
            </a:r>
            <a:r>
              <a:rPr lang="te-IN" dirty="0"/>
              <a:t>నా పరిహారి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te-IN" dirty="0" smtClean="0"/>
              <a:t>నా </a:t>
            </a:r>
            <a:r>
              <a:rPr lang="te-IN" dirty="0"/>
              <a:t>జీవిత కాలమెల్లా </a:t>
            </a:r>
            <a:r>
              <a:rPr lang="en-US" dirty="0" smtClean="0"/>
              <a:t>-</a:t>
            </a:r>
            <a:r>
              <a:rPr lang="te-IN" dirty="0" smtClean="0"/>
              <a:t> </a:t>
            </a:r>
            <a:r>
              <a:rPr lang="te-IN" dirty="0"/>
              <a:t>ప్రియ ప్రభువే నా </a:t>
            </a:r>
            <a:r>
              <a:rPr lang="te-IN" dirty="0" smtClean="0"/>
              <a:t>పరిహారి</a:t>
            </a:r>
            <a:r>
              <a:rPr lang="en-US" dirty="0" smtClean="0"/>
              <a:t> </a:t>
            </a:r>
            <a:r>
              <a:rPr lang="en-US" sz="2400" dirty="0" smtClean="0"/>
              <a:t>|| 2 ||</a:t>
            </a:r>
          </a:p>
          <a:p>
            <a:endParaRPr lang="te-IN" dirty="0"/>
          </a:p>
          <a:p>
            <a:endParaRPr lang="te-IN" dirty="0" smtClean="0"/>
          </a:p>
          <a:p>
            <a:endParaRPr lang="te-IN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3962400"/>
            <a:ext cx="90678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smtClean="0"/>
              <a:t>Yese Naa Parihaari - Priya Yese Naa Parihaari</a:t>
            </a:r>
          </a:p>
          <a:p>
            <a:pPr marL="0" indent="0">
              <a:buNone/>
            </a:pPr>
            <a:r>
              <a:rPr lang="fi-FI" dirty="0" smtClean="0"/>
              <a:t>     Naa Jeevita Kaalamellaa - Priya  Prabhuve Naa Parihaari </a:t>
            </a:r>
            <a:r>
              <a:rPr lang="fi-FI" sz="2100" dirty="0" smtClean="0"/>
              <a:t>|| 2 ||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te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1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te-IN" dirty="0" smtClean="0"/>
              <a:t>యేసే నా పరిహారి</a:t>
            </a:r>
            <a:r>
              <a:rPr lang="en-US" dirty="0" smtClean="0"/>
              <a:t> (Yese Naa Parihaari)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1"/>
            <a:ext cx="8915400" cy="2285999"/>
          </a:xfrm>
        </p:spPr>
        <p:txBody>
          <a:bodyPr>
            <a:normAutofit fontScale="92500"/>
          </a:bodyPr>
          <a:lstStyle/>
          <a:p>
            <a:endParaRPr lang="te-IN" dirty="0"/>
          </a:p>
          <a:p>
            <a:r>
              <a:rPr lang="te-IN" dirty="0"/>
              <a:t>ఎన్ని కష్టాలు కలిగిననూ - నన్ను క్రుంగించే </a:t>
            </a:r>
            <a:r>
              <a:rPr lang="te-IN" dirty="0" smtClean="0"/>
              <a:t>బాధలెన్నో</a:t>
            </a:r>
            <a:r>
              <a:rPr lang="en-US" sz="1900" dirty="0" smtClean="0"/>
              <a:t>|| 2 ||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te-IN" dirty="0" smtClean="0"/>
              <a:t>ఎన్ని నష్టాలు వాటిల్లినా - ప్రియ ప్రభువే నా పరిహారి</a:t>
            </a:r>
            <a:r>
              <a:rPr lang="en-US" dirty="0" smtClean="0"/>
              <a:t>  </a:t>
            </a:r>
            <a:r>
              <a:rPr lang="te-IN" sz="2600" dirty="0" smtClean="0"/>
              <a:t>|| 2 || </a:t>
            </a:r>
            <a:r>
              <a:rPr lang="en-US" sz="2600" dirty="0" smtClean="0"/>
              <a:t> </a:t>
            </a:r>
            <a:r>
              <a:rPr lang="en-US" dirty="0" smtClean="0"/>
              <a:t>		</a:t>
            </a:r>
            <a:r>
              <a:rPr lang="te-IN" dirty="0" smtClean="0"/>
              <a:t>|| యేసే||</a:t>
            </a:r>
          </a:p>
          <a:p>
            <a:endParaRPr lang="te-IN" dirty="0" smtClean="0"/>
          </a:p>
          <a:p>
            <a:endParaRPr lang="te-IN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2819400"/>
            <a:ext cx="90678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Enni Kashtaalu Kaliginanoo - Nannu Krunginche|| 2 ||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Enni Nashtaalu Vaatillinaa - Priya Prabhuve Naa Parihaari </a:t>
            </a:r>
          </a:p>
          <a:p>
            <a:pPr marL="0" indent="0">
              <a:buNone/>
            </a:pPr>
            <a:r>
              <a:rPr lang="en-US" dirty="0" smtClean="0"/>
              <a:t>   || 2 || || Yese ||</a:t>
            </a:r>
          </a:p>
          <a:p>
            <a:pPr marL="0" indent="0">
              <a:buNone/>
            </a:pPr>
            <a:r>
              <a:rPr lang="en-US" dirty="0" smtClean="0"/>
              <a:t>---------------------------------------------------------------------------------</a:t>
            </a:r>
          </a:p>
          <a:p>
            <a:r>
              <a:rPr lang="te-IN" sz="1900" dirty="0" smtClean="0"/>
              <a:t>యేసే నా పరిహారి </a:t>
            </a:r>
            <a:r>
              <a:rPr lang="en-US" sz="1900" dirty="0" smtClean="0"/>
              <a:t>- </a:t>
            </a:r>
            <a:r>
              <a:rPr lang="te-IN" sz="1900" dirty="0" smtClean="0"/>
              <a:t>ప్రియ యేసే నా పరిహారి</a:t>
            </a:r>
          </a:p>
          <a:p>
            <a:pPr marL="0" indent="0">
              <a:buNone/>
            </a:pPr>
            <a:r>
              <a:rPr lang="en-US" sz="1900" dirty="0" smtClean="0"/>
              <a:t>    </a:t>
            </a:r>
            <a:r>
              <a:rPr lang="te-IN" sz="1900" dirty="0" smtClean="0"/>
              <a:t>నా జీవిత కాలమెల్లా </a:t>
            </a:r>
            <a:r>
              <a:rPr lang="en-US" sz="1900" dirty="0" smtClean="0"/>
              <a:t>-</a:t>
            </a:r>
            <a:r>
              <a:rPr lang="te-IN" sz="1900" dirty="0" smtClean="0"/>
              <a:t> ప్రియ ప్రభువే నా పరిహారి</a:t>
            </a:r>
            <a:endParaRPr lang="en-US" sz="1900" dirty="0" smtClean="0"/>
          </a:p>
          <a:p>
            <a:r>
              <a:rPr lang="fi-FI" sz="1900" dirty="0" smtClean="0"/>
              <a:t>Yese Naa Parihaari - Priya Yese Naa Parihaari</a:t>
            </a:r>
          </a:p>
          <a:p>
            <a:pPr marL="0" indent="0">
              <a:buNone/>
            </a:pPr>
            <a:r>
              <a:rPr lang="fi-FI" sz="1900" dirty="0" smtClean="0"/>
              <a:t>     Naa Jeevita Kaalamellaa - Priya  Prabhuve Naa Parihaari </a:t>
            </a:r>
          </a:p>
          <a:p>
            <a:pPr marL="0" indent="0">
              <a:buNone/>
            </a:pPr>
            <a:endParaRPr lang="te-IN" dirty="0" smtClean="0"/>
          </a:p>
          <a:p>
            <a:endParaRPr lang="te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70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te-IN" dirty="0" smtClean="0"/>
              <a:t>యేసే నా పరిహారి</a:t>
            </a:r>
            <a:r>
              <a:rPr lang="en-US" dirty="0" smtClean="0"/>
              <a:t> (Yese Naa Parihaari)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1"/>
            <a:ext cx="8915400" cy="2438400"/>
          </a:xfrm>
        </p:spPr>
        <p:txBody>
          <a:bodyPr>
            <a:normAutofit fontScale="92500" lnSpcReduction="10000"/>
          </a:bodyPr>
          <a:lstStyle/>
          <a:p>
            <a:endParaRPr lang="te-IN" dirty="0"/>
          </a:p>
          <a:p>
            <a:r>
              <a:rPr lang="te-IN" dirty="0" smtClean="0"/>
              <a:t>నన్ను </a:t>
            </a:r>
            <a:r>
              <a:rPr lang="te-IN" dirty="0"/>
              <a:t>సాతాను వెంబడించినా - నన్ను శత్రువు </a:t>
            </a:r>
            <a:r>
              <a:rPr lang="te-IN" dirty="0" smtClean="0"/>
              <a:t>ఎదిరించినా</a:t>
            </a:r>
            <a:r>
              <a:rPr lang="en-US" dirty="0" smtClean="0"/>
              <a:t> </a:t>
            </a:r>
            <a:r>
              <a:rPr lang="te-IN" dirty="0" smtClean="0"/>
              <a:t>||</a:t>
            </a:r>
            <a:r>
              <a:rPr lang="te-IN" dirty="0"/>
              <a:t>2||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te-IN" dirty="0" smtClean="0"/>
              <a:t>పలు </a:t>
            </a:r>
            <a:r>
              <a:rPr lang="te-IN" dirty="0"/>
              <a:t>నిందలు నను చుట్టినా - ప్రియ ప్రభువే నా పరిహారి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te-IN" dirty="0" smtClean="0"/>
              <a:t>|| </a:t>
            </a:r>
            <a:r>
              <a:rPr lang="te-IN" dirty="0"/>
              <a:t>2 </a:t>
            </a:r>
            <a:r>
              <a:rPr lang="te-IN" dirty="0" smtClean="0"/>
              <a:t>||</a:t>
            </a:r>
            <a:r>
              <a:rPr lang="en-US" dirty="0" smtClean="0"/>
              <a:t>     </a:t>
            </a:r>
            <a:r>
              <a:rPr lang="te-IN" dirty="0" smtClean="0"/>
              <a:t>|| </a:t>
            </a:r>
            <a:r>
              <a:rPr lang="te-IN" dirty="0"/>
              <a:t>యేసే||</a:t>
            </a:r>
          </a:p>
          <a:p>
            <a:endParaRPr lang="te-IN" dirty="0" smtClean="0"/>
          </a:p>
          <a:p>
            <a:endParaRPr lang="te-IN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2971800"/>
            <a:ext cx="90678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Nannu Saataanu VembaDinchinaa </a:t>
            </a:r>
            <a:r>
              <a:rPr lang="en-US" dirty="0" smtClean="0"/>
              <a:t>- Nannu </a:t>
            </a:r>
            <a:r>
              <a:rPr lang="en-US" dirty="0"/>
              <a:t>Shatruvu Edirinchinaa </a:t>
            </a:r>
            <a:r>
              <a:rPr lang="en-US" dirty="0" smtClean="0"/>
              <a:t>|| 2 ||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Palu </a:t>
            </a:r>
            <a:r>
              <a:rPr lang="en-US" dirty="0"/>
              <a:t>Nindalu Nanu </a:t>
            </a:r>
            <a:r>
              <a:rPr lang="en-US" dirty="0" smtClean="0"/>
              <a:t>Chuttinaa - </a:t>
            </a:r>
            <a:r>
              <a:rPr lang="en-US" dirty="0"/>
              <a:t>Priya Prabhuve Naa </a:t>
            </a:r>
            <a:r>
              <a:rPr lang="en-US" dirty="0" smtClean="0"/>
              <a:t>    	Parihaari </a:t>
            </a:r>
            <a:r>
              <a:rPr lang="en-US" dirty="0"/>
              <a:t>|| 2 || || Yese ||</a:t>
            </a:r>
          </a:p>
          <a:p>
            <a:pPr marL="0" indent="0">
              <a:buNone/>
            </a:pPr>
            <a:r>
              <a:rPr lang="en-US" dirty="0" smtClean="0"/>
              <a:t>----------------------------------------------------------------------------</a:t>
            </a:r>
          </a:p>
          <a:p>
            <a:r>
              <a:rPr lang="te-IN" sz="2300" dirty="0" smtClean="0"/>
              <a:t>యేసే నా పరిహారి </a:t>
            </a:r>
            <a:r>
              <a:rPr lang="en-US" sz="2300" dirty="0" smtClean="0"/>
              <a:t>- </a:t>
            </a:r>
            <a:r>
              <a:rPr lang="te-IN" sz="2300" dirty="0" smtClean="0"/>
              <a:t>ప్రియ యేసే నా పరిహారి</a:t>
            </a:r>
          </a:p>
          <a:p>
            <a:pPr marL="0" indent="0">
              <a:buNone/>
            </a:pPr>
            <a:r>
              <a:rPr lang="en-US" sz="2300" dirty="0" smtClean="0"/>
              <a:t>    </a:t>
            </a:r>
            <a:r>
              <a:rPr lang="te-IN" sz="2300" dirty="0" smtClean="0"/>
              <a:t>నా జీవిత కాలమెల్లా </a:t>
            </a:r>
            <a:r>
              <a:rPr lang="en-US" sz="2300" dirty="0" smtClean="0"/>
              <a:t>-</a:t>
            </a:r>
            <a:r>
              <a:rPr lang="te-IN" sz="2300" dirty="0" smtClean="0"/>
              <a:t> ప్రియ ప్రభువే నా పరిహారి</a:t>
            </a:r>
            <a:endParaRPr lang="en-US" sz="2300" dirty="0" smtClean="0"/>
          </a:p>
          <a:p>
            <a:r>
              <a:rPr lang="fi-FI" sz="2300" dirty="0" smtClean="0"/>
              <a:t>Yese Naa Parihaari - Priya Yese Naa Parihaari</a:t>
            </a:r>
          </a:p>
          <a:p>
            <a:pPr marL="0" indent="0">
              <a:buNone/>
            </a:pPr>
            <a:r>
              <a:rPr lang="fi-FI" sz="2300" dirty="0" smtClean="0"/>
              <a:t>     Naa Jeevita Kaalamellaa - Priya  Prabhuve Naa Parihaari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te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1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te-IN" dirty="0" smtClean="0"/>
              <a:t>యేసే నా పరిహారి</a:t>
            </a:r>
            <a:r>
              <a:rPr lang="en-US" dirty="0" smtClean="0"/>
              <a:t> (Yese Naa Parihaari)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1"/>
            <a:ext cx="8915400" cy="2133599"/>
          </a:xfrm>
        </p:spPr>
        <p:txBody>
          <a:bodyPr>
            <a:normAutofit fontScale="92500" lnSpcReduction="10000"/>
          </a:bodyPr>
          <a:lstStyle/>
          <a:p>
            <a:endParaRPr lang="te-IN" dirty="0"/>
          </a:p>
          <a:p>
            <a:r>
              <a:rPr lang="te-IN" dirty="0"/>
              <a:t>మణిమాణ్యాలు లేకున్నా - పలు వేధనలు వేధించినా||2||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te-IN" dirty="0" smtClean="0"/>
              <a:t>నరులెల్లరు </a:t>
            </a:r>
            <a:r>
              <a:rPr lang="te-IN" dirty="0"/>
              <a:t>నను విడచినా - ప్రియ ప్రభువే నా పరిహారి ||2||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te-IN" dirty="0" smtClean="0"/>
              <a:t>|| </a:t>
            </a:r>
            <a:r>
              <a:rPr lang="te-IN" dirty="0"/>
              <a:t>యేసే||</a:t>
            </a:r>
          </a:p>
          <a:p>
            <a:endParaRPr lang="te-IN" dirty="0" smtClean="0"/>
          </a:p>
          <a:p>
            <a:endParaRPr lang="te-IN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2971800"/>
            <a:ext cx="9067800" cy="3733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Mani Maanyaalu Lekunnaa </a:t>
            </a:r>
            <a:r>
              <a:rPr lang="en-US" dirty="0" smtClean="0"/>
              <a:t> - Palu </a:t>
            </a:r>
            <a:r>
              <a:rPr lang="en-US" dirty="0"/>
              <a:t>Vedhanalu Vedhinchinaa </a:t>
            </a:r>
            <a:r>
              <a:rPr lang="en-US" dirty="0" smtClean="0"/>
              <a:t>|| 2 ||</a:t>
            </a:r>
          </a:p>
          <a:p>
            <a:pPr marL="0" indent="0">
              <a:buNone/>
            </a:pPr>
            <a:r>
              <a:rPr lang="en-US" dirty="0" smtClean="0"/>
              <a:t>    Narulellaru </a:t>
            </a:r>
            <a:r>
              <a:rPr lang="en-US" dirty="0"/>
              <a:t>Nanu Vidachinaa </a:t>
            </a:r>
            <a:r>
              <a:rPr lang="en-US" dirty="0" smtClean="0"/>
              <a:t> - Priya </a:t>
            </a:r>
            <a:r>
              <a:rPr lang="en-US" dirty="0"/>
              <a:t>Prabhuve naa </a:t>
            </a:r>
            <a:r>
              <a:rPr lang="en-US" dirty="0" smtClean="0"/>
              <a:t>Parihaari || 2 || || Yese ||</a:t>
            </a:r>
          </a:p>
          <a:p>
            <a:pPr marL="0" indent="0">
              <a:buNone/>
            </a:pPr>
            <a:r>
              <a:rPr lang="en-US" dirty="0" smtClean="0"/>
              <a:t>----------------------------------------------------------------------------</a:t>
            </a:r>
          </a:p>
          <a:p>
            <a:r>
              <a:rPr lang="te-IN" sz="1900" dirty="0" smtClean="0"/>
              <a:t>యేసే నా పరిహారి </a:t>
            </a:r>
            <a:r>
              <a:rPr lang="en-US" sz="1900" dirty="0" smtClean="0"/>
              <a:t>- </a:t>
            </a:r>
            <a:r>
              <a:rPr lang="te-IN" sz="1900" dirty="0" smtClean="0"/>
              <a:t>ప్రియ యేసే నా పరిహారి</a:t>
            </a:r>
          </a:p>
          <a:p>
            <a:pPr marL="0" indent="0">
              <a:buNone/>
            </a:pPr>
            <a:r>
              <a:rPr lang="en-US" sz="1900" dirty="0" smtClean="0"/>
              <a:t>    </a:t>
            </a:r>
            <a:r>
              <a:rPr lang="te-IN" sz="1900" dirty="0" smtClean="0"/>
              <a:t>నా జీవిత కాలమెల్లా </a:t>
            </a:r>
            <a:r>
              <a:rPr lang="en-US" sz="1900" dirty="0" smtClean="0"/>
              <a:t>-</a:t>
            </a:r>
            <a:r>
              <a:rPr lang="te-IN" sz="1900" dirty="0" smtClean="0"/>
              <a:t> ప్రియ ప్రభువే నా పరిహారి</a:t>
            </a:r>
            <a:endParaRPr lang="en-US" sz="1900" dirty="0" smtClean="0"/>
          </a:p>
          <a:p>
            <a:r>
              <a:rPr lang="fi-FI" sz="1900" dirty="0" smtClean="0"/>
              <a:t>Yese Naa Parihaari - Priya Yese Naa Parihaari</a:t>
            </a:r>
          </a:p>
          <a:p>
            <a:pPr marL="0" indent="0">
              <a:buNone/>
            </a:pPr>
            <a:r>
              <a:rPr lang="fi-FI" sz="1900" dirty="0" smtClean="0"/>
              <a:t>     Naa Jeevita Kaalamellaa - Priya  Prabhuve Naa Parihaari </a:t>
            </a:r>
          </a:p>
          <a:p>
            <a:pPr marL="0" indent="0">
              <a:buNone/>
            </a:pPr>
            <a:endParaRPr lang="te-IN" sz="23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91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te-IN" dirty="0" smtClean="0"/>
              <a:t>యేసే నా పరిహారి</a:t>
            </a:r>
            <a:r>
              <a:rPr lang="en-US" dirty="0" smtClean="0"/>
              <a:t> (Yese Naa Parihaari)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1"/>
            <a:ext cx="8915400" cy="2209799"/>
          </a:xfrm>
        </p:spPr>
        <p:txBody>
          <a:bodyPr>
            <a:normAutofit fontScale="92500"/>
          </a:bodyPr>
          <a:lstStyle/>
          <a:p>
            <a:endParaRPr lang="te-IN" dirty="0"/>
          </a:p>
          <a:p>
            <a:r>
              <a:rPr lang="te-IN" dirty="0"/>
              <a:t>బహు వ్యాధులు నను సోకినా - నాకు శాంతి కరువైనా ||2||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te-IN" dirty="0" smtClean="0"/>
              <a:t>నన్ను </a:t>
            </a:r>
            <a:r>
              <a:rPr lang="te-IN" dirty="0"/>
              <a:t>శోధకుడు శోధించినా - ప్రియ ప్రభువే నా </a:t>
            </a:r>
            <a:r>
              <a:rPr lang="te-IN" dirty="0" smtClean="0"/>
              <a:t>పరిహారి||</a:t>
            </a:r>
            <a:r>
              <a:rPr lang="te-IN" dirty="0"/>
              <a:t>2||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te-IN" dirty="0" smtClean="0"/>
              <a:t>|| </a:t>
            </a:r>
            <a:r>
              <a:rPr lang="te-IN" dirty="0"/>
              <a:t>యేసే||</a:t>
            </a:r>
            <a:endParaRPr lang="te-IN" dirty="0" smtClean="0"/>
          </a:p>
          <a:p>
            <a:endParaRPr lang="te-IN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3048000"/>
            <a:ext cx="90678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/>
              <a:t>Bahu Vyaadhulu nanu sOkinaa </a:t>
            </a:r>
            <a:r>
              <a:rPr lang="fi-FI" dirty="0" smtClean="0"/>
              <a:t>- Naaku </a:t>
            </a:r>
            <a:r>
              <a:rPr lang="fi-FI" dirty="0"/>
              <a:t>Shanti </a:t>
            </a:r>
            <a:r>
              <a:rPr lang="fi-FI" dirty="0" smtClean="0"/>
              <a:t>Karuvainaa || 2 ||</a:t>
            </a:r>
            <a:endParaRPr lang="fi-FI" dirty="0"/>
          </a:p>
          <a:p>
            <a:pPr marL="0" indent="0">
              <a:buNone/>
            </a:pPr>
            <a:r>
              <a:rPr lang="en-US" dirty="0" smtClean="0"/>
              <a:t>    Nannu </a:t>
            </a:r>
            <a:r>
              <a:rPr lang="en-US" dirty="0"/>
              <a:t>Shodhakudu Shodhinchinaa </a:t>
            </a:r>
            <a:r>
              <a:rPr lang="en-US" dirty="0" smtClean="0"/>
              <a:t>- Priya </a:t>
            </a:r>
            <a:r>
              <a:rPr lang="en-US" dirty="0"/>
              <a:t>Prabhuve Naa </a:t>
            </a:r>
            <a:r>
              <a:rPr lang="en-US" dirty="0" smtClean="0"/>
              <a:t>Parihaari || 2 || || Yese ||</a:t>
            </a:r>
          </a:p>
          <a:p>
            <a:pPr marL="0" indent="0">
              <a:buNone/>
            </a:pPr>
            <a:r>
              <a:rPr lang="en-US" dirty="0" smtClean="0"/>
              <a:t>----------------------------------------------------------------------------</a:t>
            </a:r>
          </a:p>
          <a:p>
            <a:r>
              <a:rPr lang="te-IN" sz="1700" dirty="0" smtClean="0"/>
              <a:t>యేసే నా పరిహారి </a:t>
            </a:r>
            <a:r>
              <a:rPr lang="en-US" sz="1700" dirty="0" smtClean="0"/>
              <a:t>- </a:t>
            </a:r>
            <a:r>
              <a:rPr lang="te-IN" sz="1700" dirty="0" smtClean="0"/>
              <a:t>ప్రియ యేసే నా పరిహారి</a:t>
            </a:r>
          </a:p>
          <a:p>
            <a:pPr marL="0" indent="0">
              <a:buNone/>
            </a:pPr>
            <a:r>
              <a:rPr lang="en-US" sz="1700" dirty="0" smtClean="0"/>
              <a:t>    </a:t>
            </a:r>
            <a:r>
              <a:rPr lang="te-IN" sz="1700" dirty="0" smtClean="0"/>
              <a:t>నా జీవిత కాలమెల్లా </a:t>
            </a:r>
            <a:r>
              <a:rPr lang="en-US" sz="1700" dirty="0" smtClean="0"/>
              <a:t>-</a:t>
            </a:r>
            <a:r>
              <a:rPr lang="te-IN" sz="1700" dirty="0" smtClean="0"/>
              <a:t> ప్రియ ప్రభువే నా పరిహారి</a:t>
            </a:r>
            <a:endParaRPr lang="en-US" sz="1700" dirty="0" smtClean="0"/>
          </a:p>
          <a:p>
            <a:r>
              <a:rPr lang="fi-FI" sz="1700" dirty="0" smtClean="0"/>
              <a:t>Yese Naa Parihaari - Priya Yese Naa Parihaari</a:t>
            </a:r>
          </a:p>
          <a:p>
            <a:pPr marL="0" indent="0">
              <a:buNone/>
            </a:pPr>
            <a:r>
              <a:rPr lang="fi-FI" sz="1700" dirty="0" smtClean="0"/>
              <a:t>     Naa Jeevita Kaalamellaa - Priya  Prabhuve Naa Parihaari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71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te-IN" dirty="0" smtClean="0"/>
              <a:t>యేసే నా పరిహారి</a:t>
            </a:r>
            <a:r>
              <a:rPr lang="en-US" dirty="0" smtClean="0"/>
              <a:t> (Yese Naa Parihaari)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1"/>
            <a:ext cx="8915400" cy="2209800"/>
          </a:xfrm>
        </p:spPr>
        <p:txBody>
          <a:bodyPr>
            <a:normAutofit lnSpcReduction="10000"/>
          </a:bodyPr>
          <a:lstStyle/>
          <a:p>
            <a:endParaRPr lang="te-IN" dirty="0"/>
          </a:p>
          <a:p>
            <a:r>
              <a:rPr lang="te-IN" dirty="0"/>
              <a:t>దేవ నీవే నా ఆధారము - నీ ప్రేమకు సాటెవ్వరూ ||2||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te-IN" dirty="0" smtClean="0"/>
              <a:t>నా </a:t>
            </a:r>
            <a:r>
              <a:rPr lang="te-IN" dirty="0"/>
              <a:t>జీవిత కాలమంతా - నిన్ను పాడి స్తుతించెదను ||2||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te-IN" dirty="0" smtClean="0"/>
              <a:t>|| </a:t>
            </a:r>
            <a:r>
              <a:rPr lang="te-IN" dirty="0"/>
              <a:t>యేసే||</a:t>
            </a:r>
          </a:p>
          <a:p>
            <a:endParaRPr lang="te-IN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2819400"/>
            <a:ext cx="90678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Deva Neeve Naa Aaadhaaramu </a:t>
            </a:r>
            <a:r>
              <a:rPr lang="en-US" dirty="0" smtClean="0"/>
              <a:t>- Nee </a:t>
            </a:r>
            <a:r>
              <a:rPr lang="en-US" dirty="0"/>
              <a:t>Premaku </a:t>
            </a:r>
            <a:r>
              <a:rPr lang="en-US" dirty="0" smtClean="0"/>
              <a:t>SaaTevvaroo || 2 ||</a:t>
            </a:r>
            <a:endParaRPr lang="en-US" dirty="0"/>
          </a:p>
          <a:p>
            <a:pPr marL="0" indent="0">
              <a:buNone/>
            </a:pPr>
            <a:r>
              <a:rPr lang="fi-FI" dirty="0" smtClean="0"/>
              <a:t>    Naa </a:t>
            </a:r>
            <a:r>
              <a:rPr lang="fi-FI" dirty="0"/>
              <a:t>Jeevita Kaalamantaa </a:t>
            </a:r>
            <a:r>
              <a:rPr lang="fi-FI" dirty="0" smtClean="0"/>
              <a:t>- Ninnu </a:t>
            </a:r>
            <a:r>
              <a:rPr lang="fi-FI" dirty="0"/>
              <a:t>Paadi </a:t>
            </a:r>
            <a:r>
              <a:rPr lang="fi-FI" dirty="0" smtClean="0"/>
              <a:t>Stutinchedanu   || 2 || || Yese ||</a:t>
            </a:r>
          </a:p>
          <a:p>
            <a:pPr marL="0" indent="0">
              <a:buNone/>
            </a:pPr>
            <a:r>
              <a:rPr lang="en-US" dirty="0" smtClean="0"/>
              <a:t>----------------------------------------------------------------------------</a:t>
            </a:r>
          </a:p>
          <a:p>
            <a:r>
              <a:rPr lang="te-IN" sz="1900" dirty="0" smtClean="0"/>
              <a:t>యేసే నా పరిహారి </a:t>
            </a:r>
            <a:r>
              <a:rPr lang="en-US" sz="1900" dirty="0" smtClean="0"/>
              <a:t>- </a:t>
            </a:r>
            <a:r>
              <a:rPr lang="te-IN" sz="1900" dirty="0" smtClean="0"/>
              <a:t>ప్రియ యేసే నా పరిహారి</a:t>
            </a:r>
          </a:p>
          <a:p>
            <a:pPr marL="0" indent="0">
              <a:buNone/>
            </a:pPr>
            <a:r>
              <a:rPr lang="en-US" sz="1900" dirty="0" smtClean="0"/>
              <a:t>    </a:t>
            </a:r>
            <a:r>
              <a:rPr lang="te-IN" sz="1900" dirty="0" smtClean="0"/>
              <a:t>నా జీవిత కాలమెల్లా </a:t>
            </a:r>
            <a:r>
              <a:rPr lang="en-US" sz="1900" dirty="0" smtClean="0"/>
              <a:t>-</a:t>
            </a:r>
            <a:r>
              <a:rPr lang="te-IN" sz="1900" dirty="0" smtClean="0"/>
              <a:t> ప్రియ ప్రభువే నా పరిహారి</a:t>
            </a:r>
            <a:endParaRPr lang="en-US" sz="1900" dirty="0" smtClean="0"/>
          </a:p>
          <a:p>
            <a:r>
              <a:rPr lang="fi-FI" sz="1900" dirty="0" smtClean="0"/>
              <a:t>Yese Naa Parihaari - Priya Yese Naa Parihaari</a:t>
            </a:r>
          </a:p>
          <a:p>
            <a:pPr marL="0" indent="0">
              <a:buNone/>
            </a:pPr>
            <a:r>
              <a:rPr lang="fi-FI" sz="1900" dirty="0" smtClean="0"/>
              <a:t>     Naa Jeevita Kaalamellaa - Priya  Prabhuve Naa Parihaari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7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460</Words>
  <Application>Microsoft Office PowerPoint</Application>
  <PresentationFormat>On-screen Show (4:3)</PresentationFormat>
  <Paragraphs>75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యేసే నా పరిహారి (Yese Naa Parihaari)</vt:lpstr>
      <vt:lpstr>యేసే నా పరిహారి (Yese Naa Parihaari)</vt:lpstr>
      <vt:lpstr>యేసే నా పరిహారి (Yese Naa Parihaari)</vt:lpstr>
      <vt:lpstr>యేసే నా పరిహారి (Yese Naa Parihaari)</vt:lpstr>
      <vt:lpstr>యేసే నా పరిహారి (Yese Naa Parihaari)</vt:lpstr>
      <vt:lpstr>యేసే నా పరిహారి (Yese Naa Parihaari)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Prithivi Kota</dc:creator>
  <cp:lastModifiedBy>Prithivi Kota</cp:lastModifiedBy>
  <cp:revision>33</cp:revision>
  <dcterms:created xsi:type="dcterms:W3CDTF">2014-05-10T20:13:09Z</dcterms:created>
  <dcterms:modified xsi:type="dcterms:W3CDTF">2014-09-19T23:24:27Z</dcterms:modified>
</cp:coreProperties>
</file>