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Default Section" id="{BC3FC617-5D4F-469E-938A-4F1335BE9F17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04" y="-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YUGA YUGAALU MAARIPONIDI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D7F16-363D-4C7E-A757-C2F62926C7FA}" type="datetimeFigureOut">
              <a:rPr lang="en-US" smtClean="0"/>
              <a:pPr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3E2B-7BB3-44F4-A30D-418C1790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4880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YUGA YUGAALU MAARIPONIDI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A726F-8BC0-492F-9864-1ACFAC69B106}" type="datetimeFigureOut">
              <a:rPr lang="en-US" smtClean="0"/>
              <a:pPr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F28B5-F74D-4B51-839E-6D95A5907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03310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YUGA YUGAALU MAARIPONIDI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859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YUGA YUGAALU MAARIPONIDI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175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880" y="618186"/>
            <a:ext cx="5220169" cy="59632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యుగ</a:t>
            </a:r>
            <a:r>
              <a:rPr lang="en-US" dirty="0"/>
              <a:t> </a:t>
            </a:r>
            <a:r>
              <a:rPr lang="en-US" dirty="0" err="1"/>
              <a:t>యుగాలు</a:t>
            </a:r>
            <a:r>
              <a:rPr lang="en-US" dirty="0"/>
              <a:t> </a:t>
            </a:r>
            <a:r>
              <a:rPr lang="en-US" dirty="0" err="1"/>
              <a:t>మారిపోనిది</a:t>
            </a:r>
            <a:r>
              <a:rPr lang="en-US" dirty="0"/>
              <a:t>…</a:t>
            </a:r>
            <a:r>
              <a:rPr lang="en-US" dirty="0" err="1"/>
              <a:t>తర</a:t>
            </a:r>
            <a:r>
              <a:rPr lang="en-US" dirty="0"/>
              <a:t> </a:t>
            </a:r>
            <a:r>
              <a:rPr lang="en-US" dirty="0" err="1"/>
              <a:t>తరాలు</a:t>
            </a:r>
            <a:r>
              <a:rPr lang="en-US" dirty="0"/>
              <a:t> </a:t>
            </a:r>
            <a:r>
              <a:rPr lang="en-US" dirty="0" err="1"/>
              <a:t>తరిగిపోనిది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ప్రియ</a:t>
            </a:r>
            <a:r>
              <a:rPr lang="en-US" dirty="0" smtClean="0"/>
              <a:t> </a:t>
            </a:r>
            <a:r>
              <a:rPr lang="en-US" dirty="0" err="1"/>
              <a:t>ఏసు</a:t>
            </a:r>
            <a:r>
              <a:rPr lang="en-US" dirty="0"/>
              <a:t> </a:t>
            </a:r>
            <a:r>
              <a:rPr lang="en-US" dirty="0" err="1"/>
              <a:t>రాజుని</a:t>
            </a:r>
            <a:r>
              <a:rPr lang="en-US" dirty="0"/>
              <a:t> </a:t>
            </a:r>
            <a:r>
              <a:rPr lang="en-US" dirty="0" err="1" smtClean="0"/>
              <a:t>ప్రేమా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నిను</a:t>
            </a:r>
            <a:r>
              <a:rPr lang="en-US" dirty="0"/>
              <a:t> </a:t>
            </a:r>
            <a:r>
              <a:rPr lang="en-US" dirty="0" err="1"/>
              <a:t>ఎన్నడు</a:t>
            </a:r>
            <a:r>
              <a:rPr lang="en-US" dirty="0"/>
              <a:t> </a:t>
            </a:r>
            <a:r>
              <a:rPr lang="en-US" dirty="0" err="1"/>
              <a:t>వీడిపోనిది</a:t>
            </a:r>
            <a:r>
              <a:rPr lang="en-US" dirty="0"/>
              <a:t>..</a:t>
            </a:r>
            <a:r>
              <a:rPr lang="en-US" dirty="0" err="1"/>
              <a:t>నీకు</a:t>
            </a:r>
            <a:r>
              <a:rPr lang="en-US" dirty="0"/>
              <a:t> </a:t>
            </a:r>
            <a:r>
              <a:rPr lang="en-US" dirty="0" err="1"/>
              <a:t>ఎవ్వరు</a:t>
            </a:r>
            <a:r>
              <a:rPr lang="en-US" dirty="0"/>
              <a:t> </a:t>
            </a:r>
            <a:r>
              <a:rPr lang="en-US" dirty="0" err="1"/>
              <a:t>చూపలేనిది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ఆశ్చర్య</a:t>
            </a:r>
            <a:r>
              <a:rPr lang="en-US" dirty="0" smtClean="0"/>
              <a:t> </a:t>
            </a:r>
            <a:r>
              <a:rPr lang="en-US" dirty="0" err="1"/>
              <a:t>అద్బుతా</a:t>
            </a:r>
            <a:r>
              <a:rPr lang="en-US" dirty="0"/>
              <a:t> </a:t>
            </a:r>
            <a:r>
              <a:rPr lang="en-US" dirty="0" err="1"/>
              <a:t>కార్యమ్ము</a:t>
            </a:r>
            <a:r>
              <a:rPr lang="en-US" dirty="0"/>
              <a:t> </a:t>
            </a:r>
            <a:r>
              <a:rPr lang="en-US" dirty="0" err="1"/>
              <a:t>చేయు</a:t>
            </a:r>
            <a:r>
              <a:rPr lang="en-US" dirty="0"/>
              <a:t>…</a:t>
            </a:r>
            <a:r>
              <a:rPr lang="en-US" dirty="0" err="1"/>
              <a:t>ప్రెమది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హద్దే</a:t>
            </a:r>
            <a:r>
              <a:rPr lang="en-US" dirty="0"/>
              <a:t> </a:t>
            </a:r>
            <a:r>
              <a:rPr lang="en-US" dirty="0" err="1"/>
              <a:t>లేని</a:t>
            </a:r>
            <a:r>
              <a:rPr lang="en-US" dirty="0"/>
              <a:t>…ఆ </a:t>
            </a:r>
            <a:r>
              <a:rPr lang="en-US" dirty="0" err="1"/>
              <a:t>దివ్య</a:t>
            </a:r>
            <a:r>
              <a:rPr lang="en-US" dirty="0"/>
              <a:t> </a:t>
            </a:r>
            <a:r>
              <a:rPr lang="en-US" dirty="0" err="1"/>
              <a:t>ప్రేమతో</a:t>
            </a:r>
            <a:r>
              <a:rPr lang="en-US" dirty="0"/>
              <a:t>…</a:t>
            </a:r>
            <a:r>
              <a:rPr lang="en-US" dirty="0" err="1"/>
              <a:t>కపటమే</a:t>
            </a:r>
            <a:r>
              <a:rPr lang="en-US" dirty="0"/>
              <a:t> </a:t>
            </a:r>
            <a:r>
              <a:rPr lang="en-US" dirty="0" err="1"/>
              <a:t>లేని</a:t>
            </a:r>
            <a:r>
              <a:rPr lang="en-US" dirty="0"/>
              <a:t> </a:t>
            </a:r>
            <a:r>
              <a:rPr lang="en-US" dirty="0" err="1"/>
              <a:t>నిస్స్వార్ధ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ప్రేమతో</a:t>
            </a:r>
            <a:r>
              <a:rPr lang="en-US" dirty="0" smtClean="0"/>
              <a:t>…</a:t>
            </a:r>
            <a:r>
              <a:rPr lang="en-US" dirty="0" err="1" smtClean="0"/>
              <a:t>నీకోసమే</a:t>
            </a:r>
            <a:r>
              <a:rPr lang="en-US" dirty="0" smtClean="0"/>
              <a:t> </a:t>
            </a:r>
            <a:r>
              <a:rPr lang="en-US" dirty="0" err="1"/>
              <a:t>బలి</a:t>
            </a:r>
            <a:r>
              <a:rPr lang="en-US" dirty="0"/>
              <a:t> </a:t>
            </a:r>
            <a:r>
              <a:rPr lang="en-US" dirty="0" err="1"/>
              <a:t>ఐన</a:t>
            </a:r>
            <a:r>
              <a:rPr lang="en-US" dirty="0"/>
              <a:t> </a:t>
            </a:r>
            <a:r>
              <a:rPr lang="en-US" dirty="0" err="1"/>
              <a:t>దైవము</a:t>
            </a:r>
            <a:r>
              <a:rPr lang="en-US" dirty="0"/>
              <a:t> </a:t>
            </a:r>
            <a:r>
              <a:rPr lang="en-US" dirty="0" err="1"/>
              <a:t>రా</a:t>
            </a:r>
            <a:r>
              <a:rPr lang="en-US" dirty="0" smtClean="0"/>
              <a:t>…. (2)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</a:t>
            </a:r>
          </a:p>
          <a:p>
            <a:r>
              <a:rPr lang="en-US" dirty="0"/>
              <a:t> </a:t>
            </a:r>
            <a:r>
              <a:rPr lang="en-US" dirty="0" smtClean="0"/>
              <a:t>    	</a:t>
            </a:r>
            <a:r>
              <a:rPr lang="en-US" dirty="0" err="1" smtClean="0"/>
              <a:t>లోకంతో</a:t>
            </a:r>
            <a:r>
              <a:rPr lang="en-US" dirty="0" smtClean="0"/>
              <a:t> </a:t>
            </a:r>
            <a:r>
              <a:rPr lang="en-US" dirty="0" err="1"/>
              <a:t>స్నేహమోద్డురా</a:t>
            </a:r>
            <a:r>
              <a:rPr lang="en-US" dirty="0"/>
              <a:t>…</a:t>
            </a:r>
            <a:r>
              <a:rPr lang="en-US" dirty="0" err="1"/>
              <a:t>చివరికి</a:t>
            </a:r>
            <a:r>
              <a:rPr lang="en-US" dirty="0"/>
              <a:t> </a:t>
            </a:r>
            <a:r>
              <a:rPr lang="en-US" dirty="0" err="1"/>
              <a:t>చింతలే</a:t>
            </a:r>
            <a:r>
              <a:rPr lang="en-US" dirty="0"/>
              <a:t> </a:t>
            </a:r>
            <a:r>
              <a:rPr lang="en-US" dirty="0" err="1"/>
              <a:t>మిగులు</a:t>
            </a:r>
            <a:r>
              <a:rPr lang="en-US" dirty="0"/>
              <a:t> </a:t>
            </a:r>
            <a:r>
              <a:rPr lang="en-US" dirty="0" err="1"/>
              <a:t>రా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   </a:t>
            </a:r>
            <a:r>
              <a:rPr lang="en-US" dirty="0" err="1" smtClean="0"/>
              <a:t>పాపానికి</a:t>
            </a:r>
            <a:r>
              <a:rPr lang="en-US" dirty="0" smtClean="0"/>
              <a:t> </a:t>
            </a:r>
            <a:r>
              <a:rPr lang="en-US" dirty="0" err="1"/>
              <a:t>లొంగి</a:t>
            </a:r>
            <a:r>
              <a:rPr lang="en-US" dirty="0"/>
              <a:t> </a:t>
            </a:r>
            <a:r>
              <a:rPr lang="en-US" dirty="0" err="1"/>
              <a:t>పోకురా</a:t>
            </a:r>
            <a:r>
              <a:rPr lang="en-US" dirty="0"/>
              <a:t>…</a:t>
            </a:r>
            <a:r>
              <a:rPr lang="en-US" dirty="0" err="1"/>
              <a:t>ఆది</a:t>
            </a:r>
            <a:r>
              <a:rPr lang="en-US" dirty="0"/>
              <a:t> </a:t>
            </a:r>
            <a:r>
              <a:rPr lang="en-US" dirty="0" err="1"/>
              <a:t>మరణ</a:t>
            </a:r>
            <a:r>
              <a:rPr lang="en-US" dirty="0"/>
              <a:t> </a:t>
            </a:r>
            <a:r>
              <a:rPr lang="en-US" dirty="0" err="1"/>
              <a:t>త్రోవరా</a:t>
            </a:r>
            <a:r>
              <a:rPr lang="en-US" dirty="0"/>
              <a:t> </a:t>
            </a:r>
            <a:r>
              <a:rPr lang="en-US" dirty="0" smtClean="0"/>
              <a:t> (2)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err="1"/>
              <a:t>నీ</a:t>
            </a:r>
            <a:r>
              <a:rPr lang="en-US" dirty="0"/>
              <a:t> </a:t>
            </a:r>
            <a:r>
              <a:rPr lang="en-US" dirty="0" err="1"/>
              <a:t>దేహము</a:t>
            </a:r>
            <a:r>
              <a:rPr lang="en-US" dirty="0"/>
              <a:t> </a:t>
            </a:r>
            <a:r>
              <a:rPr lang="en-US" dirty="0" err="1"/>
              <a:t>దేవాలయము</a:t>
            </a:r>
            <a:r>
              <a:rPr lang="en-US" dirty="0"/>
              <a:t> </a:t>
            </a:r>
            <a:r>
              <a:rPr lang="en-US" dirty="0" err="1"/>
              <a:t>రా</a:t>
            </a:r>
            <a:r>
              <a:rPr lang="en-US" dirty="0"/>
              <a:t>…</a:t>
            </a:r>
            <a:r>
              <a:rPr lang="en-US" dirty="0" err="1"/>
              <a:t>నీ</a:t>
            </a:r>
            <a:r>
              <a:rPr lang="en-US" dirty="0"/>
              <a:t> </a:t>
            </a:r>
            <a:r>
              <a:rPr lang="en-US" dirty="0" err="1"/>
              <a:t>హృదయము</a:t>
            </a:r>
            <a:r>
              <a:rPr lang="en-US" dirty="0"/>
              <a:t> </a:t>
            </a:r>
            <a:r>
              <a:rPr lang="en-US" dirty="0" err="1"/>
              <a:t>క్రీస్తుకు</a:t>
            </a:r>
            <a:r>
              <a:rPr lang="en-US" dirty="0"/>
              <a:t> </a:t>
            </a:r>
            <a:r>
              <a:rPr lang="en-US" dirty="0" err="1"/>
              <a:t>కొలువు</a:t>
            </a:r>
            <a:r>
              <a:rPr lang="en-US" dirty="0"/>
              <a:t> </a:t>
            </a:r>
            <a:r>
              <a:rPr lang="en-US" dirty="0" err="1"/>
              <a:t>రా</a:t>
            </a:r>
            <a:r>
              <a:rPr lang="en-US" dirty="0"/>
              <a:t> </a:t>
            </a:r>
            <a:r>
              <a:rPr lang="en-US" dirty="0" smtClean="0"/>
              <a:t> (2)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హద్దే</a:t>
            </a:r>
            <a:r>
              <a:rPr lang="en-US" dirty="0"/>
              <a:t> </a:t>
            </a:r>
            <a:r>
              <a:rPr lang="en-US" dirty="0" err="1"/>
              <a:t>లేని</a:t>
            </a:r>
            <a:r>
              <a:rPr lang="en-US" dirty="0"/>
              <a:t>…ఆ </a:t>
            </a:r>
            <a:r>
              <a:rPr lang="en-US" dirty="0" err="1"/>
              <a:t>దివ్య</a:t>
            </a:r>
            <a:r>
              <a:rPr lang="en-US" dirty="0"/>
              <a:t> </a:t>
            </a:r>
            <a:r>
              <a:rPr lang="en-US" dirty="0" err="1"/>
              <a:t>ప్రేమతో</a:t>
            </a:r>
            <a:r>
              <a:rPr lang="en-US" dirty="0"/>
              <a:t>…</a:t>
            </a:r>
            <a:r>
              <a:rPr lang="en-US" dirty="0" err="1"/>
              <a:t>కపటమే</a:t>
            </a:r>
            <a:r>
              <a:rPr lang="en-US" dirty="0"/>
              <a:t> </a:t>
            </a:r>
            <a:r>
              <a:rPr lang="en-US" dirty="0" err="1"/>
              <a:t>లేని</a:t>
            </a:r>
            <a:r>
              <a:rPr lang="en-US" dirty="0"/>
              <a:t> </a:t>
            </a:r>
            <a:r>
              <a:rPr lang="en-US" dirty="0" err="1"/>
              <a:t>నిస్స్వార్ధ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ప్రేమతో</a:t>
            </a:r>
            <a:r>
              <a:rPr lang="en-US" dirty="0" smtClean="0"/>
              <a:t>…</a:t>
            </a:r>
            <a:r>
              <a:rPr lang="en-US" dirty="0" err="1" smtClean="0"/>
              <a:t>నీకోసమే</a:t>
            </a:r>
            <a:r>
              <a:rPr lang="en-US" dirty="0" smtClean="0"/>
              <a:t> </a:t>
            </a:r>
            <a:r>
              <a:rPr lang="en-US" dirty="0" err="1"/>
              <a:t>బలి</a:t>
            </a:r>
            <a:r>
              <a:rPr lang="en-US" dirty="0"/>
              <a:t> </a:t>
            </a:r>
            <a:r>
              <a:rPr lang="en-US" dirty="0" err="1"/>
              <a:t>ఐన</a:t>
            </a:r>
            <a:r>
              <a:rPr lang="en-US" dirty="0"/>
              <a:t> </a:t>
            </a:r>
            <a:r>
              <a:rPr lang="en-US" dirty="0" err="1"/>
              <a:t>దైవము</a:t>
            </a:r>
            <a:r>
              <a:rPr lang="en-US" dirty="0"/>
              <a:t> </a:t>
            </a:r>
            <a:r>
              <a:rPr lang="en-US" dirty="0" err="1"/>
              <a:t>రా</a:t>
            </a:r>
            <a:r>
              <a:rPr lang="en-US" dirty="0" smtClean="0"/>
              <a:t>…. (2)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1748" y="734096"/>
            <a:ext cx="5044175" cy="596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Yuga </a:t>
            </a:r>
            <a:r>
              <a:rPr lang="en-US" sz="2900" dirty="0" err="1"/>
              <a:t>yugalu</a:t>
            </a:r>
            <a:r>
              <a:rPr lang="en-US" sz="2900" dirty="0"/>
              <a:t> </a:t>
            </a:r>
            <a:r>
              <a:rPr lang="en-US" sz="2900" dirty="0" err="1"/>
              <a:t>maariponidi</a:t>
            </a:r>
            <a:r>
              <a:rPr lang="en-US" sz="2900" dirty="0"/>
              <a:t>…</a:t>
            </a:r>
            <a:r>
              <a:rPr lang="en-US" sz="2900" dirty="0" err="1"/>
              <a:t>thara</a:t>
            </a:r>
            <a:r>
              <a:rPr lang="en-US" sz="2900" dirty="0"/>
              <a:t> </a:t>
            </a:r>
            <a:r>
              <a:rPr lang="en-US" sz="2900" dirty="0" err="1"/>
              <a:t>taraalu</a:t>
            </a:r>
            <a:r>
              <a:rPr lang="en-US" sz="2900" dirty="0"/>
              <a:t> </a:t>
            </a:r>
            <a:r>
              <a:rPr lang="en-US" sz="2900" dirty="0" err="1"/>
              <a:t>tharigiponidi</a:t>
            </a:r>
            <a:r>
              <a:rPr lang="en-US" sz="2900" dirty="0"/>
              <a:t>…</a:t>
            </a:r>
            <a:r>
              <a:rPr lang="en-US" sz="2900" dirty="0" err="1"/>
              <a:t>priya</a:t>
            </a:r>
            <a:r>
              <a:rPr lang="en-US" sz="2900" dirty="0"/>
              <a:t> </a:t>
            </a:r>
            <a:r>
              <a:rPr lang="en-US" sz="2900" dirty="0" err="1"/>
              <a:t>yesu</a:t>
            </a:r>
            <a:r>
              <a:rPr lang="en-US" sz="2900" dirty="0"/>
              <a:t> </a:t>
            </a:r>
            <a:r>
              <a:rPr lang="en-US" sz="2900" dirty="0" err="1"/>
              <a:t>raajuni</a:t>
            </a:r>
            <a:r>
              <a:rPr lang="en-US" sz="2900" dirty="0"/>
              <a:t> </a:t>
            </a:r>
            <a:r>
              <a:rPr lang="en-US" sz="2900" dirty="0" err="1"/>
              <a:t>premaa</a:t>
            </a: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Ninu</a:t>
            </a:r>
            <a:r>
              <a:rPr lang="en-US" sz="2900" dirty="0"/>
              <a:t> </a:t>
            </a:r>
            <a:r>
              <a:rPr lang="en-US" sz="2900" dirty="0" err="1"/>
              <a:t>ennadu</a:t>
            </a:r>
            <a:r>
              <a:rPr lang="en-US" sz="2900" dirty="0"/>
              <a:t> </a:t>
            </a:r>
            <a:r>
              <a:rPr lang="en-US" sz="2900" dirty="0" err="1"/>
              <a:t>veediponidi</a:t>
            </a:r>
            <a:r>
              <a:rPr lang="en-US" sz="2900" dirty="0"/>
              <a:t>..</a:t>
            </a:r>
            <a:r>
              <a:rPr lang="en-US" sz="2900" dirty="0" err="1"/>
              <a:t>neeku</a:t>
            </a:r>
            <a:r>
              <a:rPr lang="en-US" sz="2900" dirty="0"/>
              <a:t> </a:t>
            </a:r>
            <a:r>
              <a:rPr lang="en-US" sz="2900" dirty="0" err="1"/>
              <a:t>evvaru</a:t>
            </a:r>
            <a:r>
              <a:rPr lang="en-US" sz="2900" dirty="0"/>
              <a:t> </a:t>
            </a:r>
            <a:r>
              <a:rPr lang="en-US" sz="2900" dirty="0" err="1"/>
              <a:t>choopalenidi</a:t>
            </a:r>
            <a:r>
              <a:rPr lang="en-US" sz="2900" dirty="0" smtClean="0"/>
              <a:t>…</a:t>
            </a:r>
          </a:p>
          <a:p>
            <a:pPr marL="0" indent="0">
              <a:buNone/>
            </a:pPr>
            <a:r>
              <a:rPr lang="en-US" sz="2900" dirty="0" err="1" smtClean="0"/>
              <a:t>aascharya</a:t>
            </a:r>
            <a:r>
              <a:rPr lang="en-US" sz="2900" dirty="0" smtClean="0"/>
              <a:t> </a:t>
            </a:r>
            <a:r>
              <a:rPr lang="en-US" sz="2900" dirty="0"/>
              <a:t>adbutha kaarayammu cheyu…</a:t>
            </a:r>
            <a:r>
              <a:rPr lang="en-US" sz="2900" dirty="0" err="1"/>
              <a:t>premadi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 </a:t>
            </a:r>
          </a:p>
          <a:p>
            <a:pPr marL="0" indent="0">
              <a:buNone/>
            </a:pPr>
            <a:r>
              <a:rPr lang="en-US" sz="2900" dirty="0" err="1"/>
              <a:t>Hadde</a:t>
            </a:r>
            <a:r>
              <a:rPr lang="en-US" sz="2900" dirty="0"/>
              <a:t> </a:t>
            </a:r>
            <a:r>
              <a:rPr lang="en-US" sz="2900" dirty="0" err="1"/>
              <a:t>leni</a:t>
            </a:r>
            <a:r>
              <a:rPr lang="en-US" sz="2900" dirty="0"/>
              <a:t>…aa </a:t>
            </a:r>
            <a:r>
              <a:rPr lang="en-US" sz="2900" dirty="0" err="1"/>
              <a:t>divya</a:t>
            </a:r>
            <a:r>
              <a:rPr lang="en-US" sz="2900" dirty="0"/>
              <a:t> </a:t>
            </a:r>
            <a:r>
              <a:rPr lang="en-US" sz="2900" dirty="0" err="1"/>
              <a:t>prematho</a:t>
            </a:r>
            <a:r>
              <a:rPr lang="en-US" sz="2900" dirty="0"/>
              <a:t>…</a:t>
            </a:r>
            <a:r>
              <a:rPr lang="en-US" sz="2900" dirty="0" err="1"/>
              <a:t>kapatame</a:t>
            </a:r>
            <a:r>
              <a:rPr lang="en-US" sz="2900" dirty="0"/>
              <a:t> </a:t>
            </a:r>
            <a:r>
              <a:rPr lang="en-US" sz="2900" dirty="0" err="1"/>
              <a:t>leni</a:t>
            </a:r>
            <a:r>
              <a:rPr lang="en-US" sz="2900" dirty="0"/>
              <a:t> </a:t>
            </a:r>
            <a:r>
              <a:rPr lang="en-US" sz="2900" dirty="0" err="1"/>
              <a:t>nissvardha</a:t>
            </a:r>
            <a:r>
              <a:rPr lang="en-US" sz="2900" dirty="0"/>
              <a:t>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err="1" smtClean="0"/>
              <a:t>prematho</a:t>
            </a:r>
            <a:r>
              <a:rPr lang="en-US" sz="2900" dirty="0" smtClean="0"/>
              <a:t>…</a:t>
            </a:r>
            <a:r>
              <a:rPr lang="en-US" sz="2900" dirty="0" err="1" smtClean="0"/>
              <a:t>neekosame</a:t>
            </a:r>
            <a:r>
              <a:rPr lang="en-US" sz="2900" dirty="0" smtClean="0"/>
              <a:t> </a:t>
            </a:r>
            <a:r>
              <a:rPr lang="en-US" sz="2900" dirty="0" err="1"/>
              <a:t>bali</a:t>
            </a:r>
            <a:r>
              <a:rPr lang="en-US" sz="2900" dirty="0"/>
              <a:t> </a:t>
            </a:r>
            <a:r>
              <a:rPr lang="en-US" sz="2900" dirty="0" err="1"/>
              <a:t>aina</a:t>
            </a:r>
            <a:r>
              <a:rPr lang="en-US" sz="2900" dirty="0"/>
              <a:t> </a:t>
            </a:r>
            <a:r>
              <a:rPr lang="en-US" sz="2900" dirty="0" err="1"/>
              <a:t>daivamu</a:t>
            </a:r>
            <a:r>
              <a:rPr lang="en-US" sz="2900" dirty="0"/>
              <a:t> </a:t>
            </a:r>
            <a:r>
              <a:rPr lang="en-US" sz="2900" dirty="0" err="1"/>
              <a:t>raa</a:t>
            </a:r>
            <a:r>
              <a:rPr lang="en-US" sz="2900" dirty="0"/>
              <a:t>…. (2)</a:t>
            </a:r>
          </a:p>
          <a:p>
            <a:pPr marL="0" indent="0">
              <a:buNone/>
            </a:pPr>
            <a:r>
              <a:rPr lang="en-US" sz="2900" dirty="0"/>
              <a:t> </a:t>
            </a:r>
          </a:p>
          <a:p>
            <a:pPr lvl="1"/>
            <a:r>
              <a:rPr lang="en-US" sz="2900" dirty="0" err="1"/>
              <a:t>Lokamtho</a:t>
            </a:r>
            <a:r>
              <a:rPr lang="en-US" sz="2900" dirty="0"/>
              <a:t> </a:t>
            </a:r>
            <a:r>
              <a:rPr lang="en-US" sz="2900" dirty="0" err="1"/>
              <a:t>snehamodduraa</a:t>
            </a:r>
            <a:r>
              <a:rPr lang="en-US" sz="2900" dirty="0"/>
              <a:t>…</a:t>
            </a:r>
            <a:r>
              <a:rPr lang="en-US" sz="2900" dirty="0" err="1"/>
              <a:t>chivariki</a:t>
            </a:r>
            <a:r>
              <a:rPr lang="en-US" sz="2900" dirty="0"/>
              <a:t> </a:t>
            </a:r>
            <a:r>
              <a:rPr lang="en-US" sz="2900" dirty="0" err="1"/>
              <a:t>chinthale</a:t>
            </a:r>
            <a:r>
              <a:rPr lang="en-US" sz="2900" dirty="0"/>
              <a:t> </a:t>
            </a:r>
            <a:r>
              <a:rPr lang="en-US" sz="2900" dirty="0" err="1"/>
              <a:t>migulu</a:t>
            </a:r>
            <a:r>
              <a:rPr lang="en-US" sz="2900" dirty="0"/>
              <a:t> </a:t>
            </a:r>
            <a:r>
              <a:rPr lang="en-US" sz="2900" dirty="0" err="1" smtClean="0"/>
              <a:t>raa</a:t>
            </a:r>
            <a:r>
              <a:rPr lang="en-US" sz="2900" dirty="0" smtClean="0"/>
              <a:t>…</a:t>
            </a:r>
            <a:r>
              <a:rPr lang="en-US" sz="2900" dirty="0"/>
              <a:t>	</a:t>
            </a:r>
            <a:r>
              <a:rPr lang="en-US" sz="2900" dirty="0" smtClean="0"/>
              <a:t> </a:t>
            </a:r>
            <a:r>
              <a:rPr lang="en-US" sz="2900" dirty="0" err="1" smtClean="0"/>
              <a:t>Paapaniki</a:t>
            </a:r>
            <a:r>
              <a:rPr lang="en-US" sz="2900" dirty="0" smtClean="0"/>
              <a:t> </a:t>
            </a:r>
            <a:r>
              <a:rPr lang="en-US" sz="2900" dirty="0" err="1"/>
              <a:t>longi</a:t>
            </a:r>
            <a:r>
              <a:rPr lang="en-US" sz="2900" dirty="0"/>
              <a:t> </a:t>
            </a:r>
            <a:r>
              <a:rPr lang="en-US" sz="2900" dirty="0" err="1" smtClean="0"/>
              <a:t>pokura</a:t>
            </a:r>
            <a:r>
              <a:rPr lang="en-US" sz="2900" dirty="0" smtClean="0"/>
              <a:t>…</a:t>
            </a:r>
            <a:r>
              <a:rPr lang="en-US" sz="2900" dirty="0" err="1" smtClean="0"/>
              <a:t>adi</a:t>
            </a:r>
            <a:r>
              <a:rPr lang="en-US" sz="2900" dirty="0" smtClean="0"/>
              <a:t> </a:t>
            </a:r>
            <a:r>
              <a:rPr lang="en-US" sz="2900" dirty="0" err="1"/>
              <a:t>marana</a:t>
            </a:r>
            <a:r>
              <a:rPr lang="en-US" sz="2900" dirty="0"/>
              <a:t> throve </a:t>
            </a:r>
            <a:r>
              <a:rPr lang="en-US" sz="2900" dirty="0" err="1"/>
              <a:t>raa</a:t>
            </a:r>
            <a:r>
              <a:rPr lang="en-US" sz="2900" dirty="0"/>
              <a:t>…(2)</a:t>
            </a:r>
          </a:p>
          <a:p>
            <a:pPr marL="0" indent="0">
              <a:buNone/>
            </a:pPr>
            <a:r>
              <a:rPr lang="en-US" sz="2900" dirty="0"/>
              <a:t> </a:t>
            </a:r>
          </a:p>
          <a:p>
            <a:pPr marL="0" indent="0">
              <a:buNone/>
            </a:pPr>
            <a:r>
              <a:rPr lang="en-US" sz="2900" dirty="0"/>
              <a:t>Nee </a:t>
            </a:r>
            <a:r>
              <a:rPr lang="en-US" sz="2900" dirty="0" err="1"/>
              <a:t>Dehamu</a:t>
            </a:r>
            <a:r>
              <a:rPr lang="en-US" sz="2900" dirty="0"/>
              <a:t> </a:t>
            </a:r>
            <a:r>
              <a:rPr lang="en-US" sz="2900" dirty="0" err="1"/>
              <a:t>devaalayamu</a:t>
            </a:r>
            <a:r>
              <a:rPr lang="en-US" sz="2900" dirty="0"/>
              <a:t> </a:t>
            </a:r>
            <a:r>
              <a:rPr lang="en-US" sz="2900" dirty="0" err="1"/>
              <a:t>raa</a:t>
            </a:r>
            <a:r>
              <a:rPr lang="en-US" sz="2900" dirty="0" smtClean="0"/>
              <a:t>…</a:t>
            </a:r>
          </a:p>
          <a:p>
            <a:pPr marL="0" indent="0">
              <a:buNone/>
            </a:pPr>
            <a:r>
              <a:rPr lang="en-US" sz="2900" dirty="0" smtClean="0"/>
              <a:t>nee </a:t>
            </a:r>
            <a:r>
              <a:rPr lang="en-US" sz="2900" dirty="0" err="1"/>
              <a:t>hrudayamu</a:t>
            </a:r>
            <a:r>
              <a:rPr lang="en-US" sz="2900" dirty="0"/>
              <a:t> </a:t>
            </a:r>
            <a:r>
              <a:rPr lang="en-US" sz="2900" dirty="0" err="1"/>
              <a:t>kreesthuku</a:t>
            </a:r>
            <a:r>
              <a:rPr lang="en-US" sz="2900" dirty="0"/>
              <a:t> </a:t>
            </a:r>
            <a:r>
              <a:rPr lang="en-US" sz="2900" dirty="0" err="1"/>
              <a:t>koluvu</a:t>
            </a:r>
            <a:r>
              <a:rPr lang="en-US" sz="2900" dirty="0"/>
              <a:t> </a:t>
            </a:r>
            <a:r>
              <a:rPr lang="en-US" sz="2900" dirty="0" err="1"/>
              <a:t>raa</a:t>
            </a:r>
            <a:r>
              <a:rPr lang="en-US" sz="2900" dirty="0"/>
              <a:t> (2)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Hadde</a:t>
            </a:r>
            <a:r>
              <a:rPr lang="en-US" sz="2900" dirty="0"/>
              <a:t> </a:t>
            </a:r>
            <a:r>
              <a:rPr lang="en-US" sz="2900" dirty="0" err="1"/>
              <a:t>leni</a:t>
            </a:r>
            <a:r>
              <a:rPr lang="en-US" sz="2900" dirty="0"/>
              <a:t>…aa </a:t>
            </a:r>
            <a:r>
              <a:rPr lang="en-US" sz="2900" dirty="0" err="1"/>
              <a:t>divya</a:t>
            </a:r>
            <a:r>
              <a:rPr lang="en-US" sz="2900" dirty="0"/>
              <a:t> </a:t>
            </a:r>
            <a:r>
              <a:rPr lang="en-US" sz="2900" dirty="0" err="1"/>
              <a:t>prematho</a:t>
            </a:r>
            <a:r>
              <a:rPr lang="en-US" sz="2900" dirty="0"/>
              <a:t>…</a:t>
            </a:r>
            <a:r>
              <a:rPr lang="en-US" sz="2900" dirty="0" err="1"/>
              <a:t>kapatame</a:t>
            </a:r>
            <a:r>
              <a:rPr lang="en-US" sz="2900" dirty="0"/>
              <a:t> </a:t>
            </a:r>
            <a:r>
              <a:rPr lang="en-US" sz="2900" dirty="0" err="1"/>
              <a:t>leni</a:t>
            </a:r>
            <a:r>
              <a:rPr lang="en-US" sz="2900" dirty="0"/>
              <a:t> </a:t>
            </a:r>
            <a:r>
              <a:rPr lang="en-US" sz="2900" dirty="0" err="1"/>
              <a:t>nissvardha</a:t>
            </a:r>
            <a:r>
              <a:rPr lang="en-US" sz="2900" dirty="0"/>
              <a:t> </a:t>
            </a:r>
            <a:r>
              <a:rPr lang="en-US" sz="2900" dirty="0" err="1"/>
              <a:t>prematho</a:t>
            </a:r>
            <a:r>
              <a:rPr lang="en-US" sz="2900" smtClean="0"/>
              <a:t>…</a:t>
            </a:r>
          </a:p>
          <a:p>
            <a:pPr marL="0" indent="0">
              <a:buNone/>
            </a:pPr>
            <a:r>
              <a:rPr lang="en-US" sz="2900" smtClean="0"/>
              <a:t>neekosame</a:t>
            </a:r>
            <a:r>
              <a:rPr lang="en-US" sz="2900" dirty="0" smtClean="0"/>
              <a:t> </a:t>
            </a:r>
            <a:r>
              <a:rPr lang="en-US" sz="2900" dirty="0" err="1"/>
              <a:t>bali</a:t>
            </a:r>
            <a:r>
              <a:rPr lang="en-US" sz="2900" dirty="0"/>
              <a:t> </a:t>
            </a:r>
            <a:r>
              <a:rPr lang="en-US" sz="2900" dirty="0" err="1"/>
              <a:t>aina</a:t>
            </a:r>
            <a:r>
              <a:rPr lang="en-US" sz="2900" dirty="0"/>
              <a:t> </a:t>
            </a:r>
            <a:r>
              <a:rPr lang="en-US" sz="2900" dirty="0" err="1"/>
              <a:t>daivamu</a:t>
            </a:r>
            <a:r>
              <a:rPr lang="en-US" sz="2900" dirty="0"/>
              <a:t> </a:t>
            </a:r>
            <a:r>
              <a:rPr lang="en-US" sz="2900" dirty="0" err="1"/>
              <a:t>raa</a:t>
            </a:r>
            <a:r>
              <a:rPr lang="en-US" sz="2900" dirty="0"/>
              <a:t>…. (2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67836" y="0"/>
            <a:ext cx="10018713" cy="52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YUGA YUGAALU MAARIPONIDI…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03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578" y="824248"/>
            <a:ext cx="5220169" cy="5873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 smtClean="0"/>
              <a:t>యుగ</a:t>
            </a:r>
            <a:r>
              <a:rPr lang="en-US" sz="3200" dirty="0" smtClean="0"/>
              <a:t> </a:t>
            </a:r>
            <a:r>
              <a:rPr lang="en-US" sz="3200" dirty="0" err="1"/>
              <a:t>యుగాలు</a:t>
            </a:r>
            <a:r>
              <a:rPr lang="en-US" sz="3200" dirty="0"/>
              <a:t> </a:t>
            </a:r>
            <a:r>
              <a:rPr lang="en-US" sz="3200" dirty="0" err="1"/>
              <a:t>మారిపోనిది</a:t>
            </a:r>
            <a:r>
              <a:rPr lang="en-US" sz="3200" dirty="0"/>
              <a:t>…</a:t>
            </a:r>
            <a:r>
              <a:rPr lang="en-US" sz="3200" dirty="0" err="1"/>
              <a:t>తర</a:t>
            </a:r>
            <a:r>
              <a:rPr lang="en-US" sz="3200" dirty="0"/>
              <a:t> </a:t>
            </a:r>
            <a:r>
              <a:rPr lang="en-US" sz="3200" dirty="0" err="1"/>
              <a:t>తరాలు</a:t>
            </a:r>
            <a:r>
              <a:rPr lang="en-US" sz="3200" dirty="0"/>
              <a:t> </a:t>
            </a:r>
            <a:r>
              <a:rPr lang="en-US" sz="3200" dirty="0" err="1"/>
              <a:t>తరిగిపోనిది</a:t>
            </a:r>
            <a:r>
              <a:rPr lang="en-US" sz="3200" dirty="0" smtClean="0"/>
              <a:t>…</a:t>
            </a:r>
          </a:p>
          <a:p>
            <a:pPr marL="0" indent="0">
              <a:buNone/>
            </a:pPr>
            <a:r>
              <a:rPr lang="en-US" sz="3200" dirty="0" err="1" smtClean="0"/>
              <a:t>ప్రియ</a:t>
            </a:r>
            <a:r>
              <a:rPr lang="en-US" sz="3200" dirty="0" smtClean="0"/>
              <a:t> </a:t>
            </a:r>
            <a:r>
              <a:rPr lang="en-US" sz="3200" dirty="0" err="1"/>
              <a:t>ఏసు</a:t>
            </a:r>
            <a:r>
              <a:rPr lang="en-US" sz="3200" dirty="0"/>
              <a:t> </a:t>
            </a:r>
            <a:r>
              <a:rPr lang="en-US" sz="3200" dirty="0" err="1"/>
              <a:t>రాజుని</a:t>
            </a:r>
            <a:r>
              <a:rPr lang="en-US" sz="3200" dirty="0"/>
              <a:t> </a:t>
            </a:r>
            <a:r>
              <a:rPr lang="en-US" sz="3200" dirty="0" err="1" smtClean="0"/>
              <a:t>ప్రేమా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నిను</a:t>
            </a:r>
            <a:r>
              <a:rPr lang="en-US" sz="3200" dirty="0"/>
              <a:t> </a:t>
            </a:r>
            <a:r>
              <a:rPr lang="en-US" sz="3200" dirty="0" err="1"/>
              <a:t>ఎన్నడు</a:t>
            </a:r>
            <a:r>
              <a:rPr lang="en-US" sz="3200" dirty="0"/>
              <a:t> </a:t>
            </a:r>
            <a:r>
              <a:rPr lang="en-US" sz="3200" dirty="0" err="1"/>
              <a:t>వీడిపోనిది</a:t>
            </a:r>
            <a:r>
              <a:rPr lang="en-US" sz="3200" dirty="0"/>
              <a:t>..</a:t>
            </a:r>
            <a:r>
              <a:rPr lang="en-US" sz="3200" dirty="0" err="1"/>
              <a:t>నీకు</a:t>
            </a:r>
            <a:r>
              <a:rPr lang="en-US" sz="3200" dirty="0"/>
              <a:t> </a:t>
            </a:r>
            <a:r>
              <a:rPr lang="en-US" sz="3200" dirty="0" err="1"/>
              <a:t>ఎవ్వరు</a:t>
            </a:r>
            <a:r>
              <a:rPr lang="en-US" sz="3200" dirty="0"/>
              <a:t> </a:t>
            </a:r>
            <a:r>
              <a:rPr lang="en-US" sz="3200" dirty="0" err="1"/>
              <a:t>చూపలేనిది</a:t>
            </a:r>
            <a:r>
              <a:rPr lang="en-US" sz="3200" dirty="0" smtClean="0"/>
              <a:t>…</a:t>
            </a:r>
          </a:p>
          <a:p>
            <a:pPr marL="0" indent="0">
              <a:buNone/>
            </a:pPr>
            <a:r>
              <a:rPr lang="en-US" sz="3200" dirty="0" err="1" smtClean="0"/>
              <a:t>ఆశ్చర్య</a:t>
            </a:r>
            <a:r>
              <a:rPr lang="en-US" sz="3200" dirty="0" smtClean="0"/>
              <a:t> </a:t>
            </a:r>
            <a:r>
              <a:rPr lang="en-US" sz="3200" dirty="0" err="1"/>
              <a:t>అద్బుతా</a:t>
            </a:r>
            <a:r>
              <a:rPr lang="en-US" sz="3200" dirty="0"/>
              <a:t> </a:t>
            </a:r>
            <a:r>
              <a:rPr lang="en-US" sz="3200" dirty="0" err="1"/>
              <a:t>కార్యమ్ము</a:t>
            </a:r>
            <a:r>
              <a:rPr lang="en-US" sz="3200" dirty="0"/>
              <a:t> </a:t>
            </a:r>
            <a:r>
              <a:rPr lang="en-US" sz="3200" dirty="0" err="1"/>
              <a:t>చేయు</a:t>
            </a:r>
            <a:r>
              <a:rPr lang="en-US" sz="3200" dirty="0"/>
              <a:t>…</a:t>
            </a:r>
            <a:r>
              <a:rPr lang="en-US" sz="3200" dirty="0" err="1"/>
              <a:t>ప్రెమది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 err="1"/>
              <a:t>హద్దే</a:t>
            </a:r>
            <a:r>
              <a:rPr lang="en-US" sz="3200" dirty="0"/>
              <a:t> </a:t>
            </a:r>
            <a:r>
              <a:rPr lang="en-US" sz="3200" dirty="0" err="1"/>
              <a:t>లేని</a:t>
            </a:r>
            <a:r>
              <a:rPr lang="en-US" sz="3200" dirty="0"/>
              <a:t>…ఆ </a:t>
            </a:r>
            <a:r>
              <a:rPr lang="en-US" sz="3200" dirty="0" err="1"/>
              <a:t>దివ్య</a:t>
            </a:r>
            <a:r>
              <a:rPr lang="en-US" sz="3200" dirty="0"/>
              <a:t> </a:t>
            </a:r>
            <a:r>
              <a:rPr lang="en-US" sz="3200" dirty="0" err="1"/>
              <a:t>ప్రేమతో</a:t>
            </a:r>
            <a:r>
              <a:rPr lang="en-US" sz="3200" dirty="0"/>
              <a:t>…</a:t>
            </a:r>
            <a:r>
              <a:rPr lang="en-US" sz="3200" dirty="0" err="1"/>
              <a:t>కపటమే</a:t>
            </a:r>
            <a:r>
              <a:rPr lang="en-US" sz="3200" dirty="0"/>
              <a:t> </a:t>
            </a:r>
            <a:r>
              <a:rPr lang="en-US" sz="3200" dirty="0" err="1"/>
              <a:t>లేని</a:t>
            </a:r>
            <a:r>
              <a:rPr lang="en-US" sz="3200" dirty="0"/>
              <a:t> </a:t>
            </a:r>
            <a:r>
              <a:rPr lang="en-US" sz="3200" dirty="0" err="1"/>
              <a:t>నిస్స్వార్ధ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ప్రేమతో</a:t>
            </a:r>
            <a:r>
              <a:rPr lang="en-US" sz="3200" dirty="0" smtClean="0"/>
              <a:t>…</a:t>
            </a:r>
            <a:r>
              <a:rPr lang="en-US" sz="3200" dirty="0" err="1" smtClean="0"/>
              <a:t>నీకోసమే</a:t>
            </a:r>
            <a:r>
              <a:rPr lang="en-US" sz="3200" dirty="0" smtClean="0"/>
              <a:t> </a:t>
            </a:r>
            <a:r>
              <a:rPr lang="en-US" sz="3200" dirty="0" err="1"/>
              <a:t>బలి</a:t>
            </a:r>
            <a:r>
              <a:rPr lang="en-US" sz="3200" dirty="0"/>
              <a:t> </a:t>
            </a:r>
            <a:r>
              <a:rPr lang="en-US" sz="3200" dirty="0" err="1"/>
              <a:t>ఐన</a:t>
            </a:r>
            <a:r>
              <a:rPr lang="en-US" sz="3200" dirty="0"/>
              <a:t> </a:t>
            </a:r>
            <a:r>
              <a:rPr lang="en-US" sz="3200" dirty="0" err="1"/>
              <a:t>దైవము</a:t>
            </a:r>
            <a:r>
              <a:rPr lang="en-US" sz="3200" dirty="0"/>
              <a:t> </a:t>
            </a:r>
            <a:r>
              <a:rPr lang="en-US" sz="3200" dirty="0" err="1"/>
              <a:t>రా</a:t>
            </a:r>
            <a:r>
              <a:rPr lang="en-US" sz="3200" dirty="0" smtClean="0"/>
              <a:t>…. (2)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  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err="1" smtClean="0"/>
              <a:t>తను</a:t>
            </a:r>
            <a:r>
              <a:rPr lang="en-US" sz="3200" dirty="0" smtClean="0"/>
              <a:t> </a:t>
            </a:r>
            <a:r>
              <a:rPr lang="en-US" sz="3200" dirty="0" err="1"/>
              <a:t>చేసిన</a:t>
            </a:r>
            <a:r>
              <a:rPr lang="en-US" sz="3200" dirty="0"/>
              <a:t> </a:t>
            </a:r>
            <a:r>
              <a:rPr lang="en-US" sz="3200" dirty="0" err="1"/>
              <a:t>మేలు</a:t>
            </a:r>
            <a:r>
              <a:rPr lang="en-US" sz="3200" dirty="0"/>
              <a:t> </a:t>
            </a:r>
            <a:r>
              <a:rPr lang="en-US" sz="3200" dirty="0" err="1"/>
              <a:t>యెట్టిదో</a:t>
            </a:r>
            <a:r>
              <a:rPr lang="en-US" sz="3200" dirty="0"/>
              <a:t> </a:t>
            </a:r>
            <a:r>
              <a:rPr lang="en-US" sz="3200" dirty="0" err="1"/>
              <a:t>యోచించి</a:t>
            </a:r>
            <a:r>
              <a:rPr lang="en-US" sz="3200" dirty="0"/>
              <a:t>…</a:t>
            </a:r>
            <a:r>
              <a:rPr lang="en-US" sz="3200" dirty="0" err="1"/>
              <a:t>కనులు</a:t>
            </a:r>
            <a:r>
              <a:rPr lang="en-US" sz="3200" dirty="0"/>
              <a:t> </a:t>
            </a:r>
            <a:r>
              <a:rPr lang="en-US" sz="3200" dirty="0" err="1"/>
              <a:t>తెరవరా</a:t>
            </a:r>
            <a:r>
              <a:rPr lang="en-US" sz="3200" dirty="0"/>
              <a:t>…</a:t>
            </a:r>
          </a:p>
          <a:p>
            <a:pPr marL="0" indent="0">
              <a:buNone/>
            </a:pPr>
            <a:r>
              <a:rPr lang="en-US" sz="3200" dirty="0"/>
              <a:t>           </a:t>
            </a:r>
            <a:r>
              <a:rPr lang="en-US" sz="3200" dirty="0" smtClean="0"/>
              <a:t>      </a:t>
            </a:r>
            <a:r>
              <a:rPr lang="en-US" sz="3200" dirty="0" err="1"/>
              <a:t>జీవమునకు</a:t>
            </a:r>
            <a:r>
              <a:rPr lang="en-US" sz="3200" dirty="0"/>
              <a:t> </a:t>
            </a:r>
            <a:r>
              <a:rPr lang="en-US" sz="3200" dirty="0" err="1"/>
              <a:t>పోవు</a:t>
            </a:r>
            <a:r>
              <a:rPr lang="en-US" sz="3200" dirty="0"/>
              <a:t> </a:t>
            </a:r>
            <a:r>
              <a:rPr lang="en-US" sz="3200" dirty="0" err="1"/>
              <a:t>మార్గము</a:t>
            </a:r>
            <a:r>
              <a:rPr lang="en-US" sz="3200" dirty="0"/>
              <a:t>…</a:t>
            </a:r>
            <a:r>
              <a:rPr lang="en-US" sz="3200" dirty="0" err="1"/>
              <a:t>క్రీస్థేసని</a:t>
            </a:r>
            <a:r>
              <a:rPr lang="en-US" sz="3200" dirty="0"/>
              <a:t> </a:t>
            </a:r>
            <a:r>
              <a:rPr lang="en-US" sz="3200" dirty="0" err="1" smtClean="0"/>
              <a:t>ఆలకించారా</a:t>
            </a:r>
            <a:r>
              <a:rPr lang="en-US" sz="3200" dirty="0" smtClean="0"/>
              <a:t> (2)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 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నీ</a:t>
            </a:r>
            <a:r>
              <a:rPr lang="en-US" sz="3200" dirty="0" smtClean="0"/>
              <a:t> </a:t>
            </a:r>
            <a:r>
              <a:rPr lang="en-US" sz="3200" dirty="0" err="1"/>
              <a:t>ముందర</a:t>
            </a:r>
            <a:r>
              <a:rPr lang="en-US" sz="3200" dirty="0"/>
              <a:t> </a:t>
            </a:r>
            <a:r>
              <a:rPr lang="te-IN" sz="3200" dirty="0"/>
              <a:t>పందెము</a:t>
            </a:r>
            <a:r>
              <a:rPr lang="en-US" sz="3200" dirty="0" smtClean="0"/>
              <a:t> </a:t>
            </a:r>
            <a:r>
              <a:rPr lang="en-US" sz="3200" dirty="0" err="1"/>
              <a:t>చూడరా</a:t>
            </a:r>
            <a:r>
              <a:rPr lang="en-US" sz="3200" dirty="0"/>
              <a:t>...</a:t>
            </a:r>
            <a:r>
              <a:rPr lang="en-US" sz="3200" dirty="0" err="1"/>
              <a:t>విశ్వాసపు</a:t>
            </a:r>
            <a:r>
              <a:rPr lang="en-US" sz="3200" dirty="0"/>
              <a:t> </a:t>
            </a:r>
            <a:r>
              <a:rPr lang="en-US" sz="3200" dirty="0" err="1"/>
              <a:t>పరుగును</a:t>
            </a:r>
            <a:r>
              <a:rPr lang="en-US" sz="3200" dirty="0"/>
              <a:t> </a:t>
            </a:r>
            <a:r>
              <a:rPr lang="en-US" sz="3200" dirty="0" err="1" smtClean="0"/>
              <a:t>సాగరా</a:t>
            </a:r>
            <a:r>
              <a:rPr lang="en-US" sz="3200" dirty="0" smtClean="0"/>
              <a:t> (2)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 err="1"/>
              <a:t>హద్దే</a:t>
            </a:r>
            <a:r>
              <a:rPr lang="en-US" sz="3200" dirty="0"/>
              <a:t> </a:t>
            </a:r>
            <a:r>
              <a:rPr lang="en-US" sz="3200" dirty="0" err="1"/>
              <a:t>లేని</a:t>
            </a:r>
            <a:r>
              <a:rPr lang="en-US" sz="3200" dirty="0"/>
              <a:t>…ఆ </a:t>
            </a:r>
            <a:r>
              <a:rPr lang="en-US" sz="3200" dirty="0" err="1"/>
              <a:t>దివ్య</a:t>
            </a:r>
            <a:r>
              <a:rPr lang="en-US" sz="3200" dirty="0"/>
              <a:t> </a:t>
            </a:r>
            <a:r>
              <a:rPr lang="en-US" sz="3200" dirty="0" err="1"/>
              <a:t>ప్రేమతో</a:t>
            </a:r>
            <a:r>
              <a:rPr lang="en-US" sz="3200" dirty="0"/>
              <a:t>…</a:t>
            </a:r>
            <a:r>
              <a:rPr lang="en-US" sz="3200" dirty="0" err="1"/>
              <a:t>కపటమే</a:t>
            </a:r>
            <a:r>
              <a:rPr lang="en-US" sz="3200" dirty="0"/>
              <a:t> </a:t>
            </a:r>
            <a:r>
              <a:rPr lang="en-US" sz="3200" dirty="0" err="1"/>
              <a:t>లేని</a:t>
            </a:r>
            <a:r>
              <a:rPr lang="en-US" sz="3200" dirty="0"/>
              <a:t> </a:t>
            </a:r>
            <a:r>
              <a:rPr lang="en-US" sz="3200" dirty="0" err="1"/>
              <a:t>నిస్స్వార్ధ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ప్రేమతో</a:t>
            </a:r>
            <a:r>
              <a:rPr lang="en-US" sz="3200" dirty="0" smtClean="0"/>
              <a:t>…</a:t>
            </a:r>
            <a:r>
              <a:rPr lang="en-US" sz="3200" dirty="0" err="1" smtClean="0"/>
              <a:t>నీకోసమే</a:t>
            </a:r>
            <a:r>
              <a:rPr lang="en-US" sz="3200" dirty="0" smtClean="0"/>
              <a:t> </a:t>
            </a:r>
            <a:r>
              <a:rPr lang="en-US" sz="3200" dirty="0" err="1"/>
              <a:t>బలి</a:t>
            </a:r>
            <a:r>
              <a:rPr lang="en-US" sz="3200" dirty="0"/>
              <a:t> </a:t>
            </a:r>
            <a:r>
              <a:rPr lang="en-US" sz="3200" dirty="0" err="1"/>
              <a:t>ఐన</a:t>
            </a:r>
            <a:r>
              <a:rPr lang="en-US" sz="3200" dirty="0"/>
              <a:t> </a:t>
            </a:r>
            <a:r>
              <a:rPr lang="en-US" sz="3200" dirty="0" err="1"/>
              <a:t>దైవము</a:t>
            </a:r>
            <a:r>
              <a:rPr lang="en-US" sz="3200" dirty="0"/>
              <a:t> </a:t>
            </a:r>
            <a:r>
              <a:rPr lang="en-US" sz="3200" dirty="0" err="1"/>
              <a:t>రా</a:t>
            </a:r>
            <a:r>
              <a:rPr lang="en-US" sz="3200" dirty="0" smtClean="0"/>
              <a:t>….(2)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1748" y="708338"/>
            <a:ext cx="5044175" cy="598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Yuga </a:t>
            </a:r>
            <a:r>
              <a:rPr lang="en-US" sz="3200" dirty="0" err="1"/>
              <a:t>yugalu</a:t>
            </a:r>
            <a:r>
              <a:rPr lang="en-US" sz="3200" dirty="0"/>
              <a:t> </a:t>
            </a:r>
            <a:r>
              <a:rPr lang="en-US" sz="3200" dirty="0" err="1"/>
              <a:t>maariponidi</a:t>
            </a:r>
            <a:r>
              <a:rPr lang="en-US" sz="3200" dirty="0"/>
              <a:t>…</a:t>
            </a:r>
            <a:r>
              <a:rPr lang="en-US" sz="3200" dirty="0" err="1"/>
              <a:t>thara</a:t>
            </a:r>
            <a:r>
              <a:rPr lang="en-US" sz="3200" dirty="0"/>
              <a:t> </a:t>
            </a:r>
            <a:r>
              <a:rPr lang="en-US" sz="3200" dirty="0" err="1"/>
              <a:t>taraalu</a:t>
            </a:r>
            <a:r>
              <a:rPr lang="en-US" sz="3200" dirty="0"/>
              <a:t> </a:t>
            </a:r>
            <a:r>
              <a:rPr lang="en-US" sz="3200" dirty="0" err="1"/>
              <a:t>tharigiponidi</a:t>
            </a:r>
            <a:r>
              <a:rPr lang="en-US" sz="3200" dirty="0" smtClean="0"/>
              <a:t>…</a:t>
            </a:r>
          </a:p>
          <a:p>
            <a:pPr marL="0" indent="0">
              <a:buNone/>
            </a:pPr>
            <a:r>
              <a:rPr lang="en-US" sz="3200" dirty="0" err="1" smtClean="0"/>
              <a:t>priya</a:t>
            </a:r>
            <a:r>
              <a:rPr lang="en-US" sz="3200" dirty="0" smtClean="0"/>
              <a:t> </a:t>
            </a:r>
            <a:r>
              <a:rPr lang="en-US" sz="3200" dirty="0" err="1"/>
              <a:t>yesu</a:t>
            </a:r>
            <a:r>
              <a:rPr lang="en-US" sz="3200" dirty="0"/>
              <a:t> </a:t>
            </a:r>
            <a:r>
              <a:rPr lang="en-US" sz="3200" dirty="0" err="1"/>
              <a:t>raajuni</a:t>
            </a:r>
            <a:r>
              <a:rPr lang="en-US" sz="3200" dirty="0"/>
              <a:t> </a:t>
            </a:r>
            <a:r>
              <a:rPr lang="en-US" sz="3200" dirty="0" err="1" smtClean="0"/>
              <a:t>premaa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Ninu</a:t>
            </a:r>
            <a:r>
              <a:rPr lang="en-US" sz="3200" dirty="0"/>
              <a:t> </a:t>
            </a:r>
            <a:r>
              <a:rPr lang="en-US" sz="3200" dirty="0" err="1"/>
              <a:t>ennadu</a:t>
            </a:r>
            <a:r>
              <a:rPr lang="en-US" sz="3200" dirty="0"/>
              <a:t> </a:t>
            </a:r>
            <a:r>
              <a:rPr lang="en-US" sz="3200" dirty="0" err="1"/>
              <a:t>veediponidi</a:t>
            </a:r>
            <a:r>
              <a:rPr lang="en-US" sz="3200" dirty="0"/>
              <a:t>..</a:t>
            </a:r>
            <a:r>
              <a:rPr lang="en-US" sz="3200" dirty="0" err="1"/>
              <a:t>neeku</a:t>
            </a:r>
            <a:r>
              <a:rPr lang="en-US" sz="3200" dirty="0"/>
              <a:t> </a:t>
            </a:r>
            <a:r>
              <a:rPr lang="en-US" sz="3200" dirty="0" err="1"/>
              <a:t>evvaru</a:t>
            </a:r>
            <a:r>
              <a:rPr lang="en-US" sz="3200" dirty="0"/>
              <a:t> </a:t>
            </a:r>
            <a:r>
              <a:rPr lang="en-US" sz="3200" dirty="0" err="1"/>
              <a:t>choopalenidi</a:t>
            </a:r>
            <a:r>
              <a:rPr lang="en-US" sz="3200" dirty="0" smtClean="0"/>
              <a:t>…</a:t>
            </a:r>
          </a:p>
          <a:p>
            <a:pPr marL="0" indent="0">
              <a:buNone/>
            </a:pPr>
            <a:r>
              <a:rPr lang="en-US" sz="3200" dirty="0" err="1" smtClean="0"/>
              <a:t>aascharya</a:t>
            </a:r>
            <a:r>
              <a:rPr lang="en-US" sz="3200" dirty="0" smtClean="0"/>
              <a:t> </a:t>
            </a:r>
            <a:r>
              <a:rPr lang="en-US" sz="3200" dirty="0"/>
              <a:t>adbutha kaarayammu cheyu…</a:t>
            </a:r>
            <a:r>
              <a:rPr lang="en-US" sz="3200" dirty="0" err="1"/>
              <a:t>premadi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 err="1"/>
              <a:t>Hadde</a:t>
            </a:r>
            <a:r>
              <a:rPr lang="en-US" sz="3200" dirty="0"/>
              <a:t> </a:t>
            </a:r>
            <a:r>
              <a:rPr lang="en-US" sz="3200" dirty="0" err="1"/>
              <a:t>leni</a:t>
            </a:r>
            <a:r>
              <a:rPr lang="en-US" sz="3200" dirty="0"/>
              <a:t>…aa </a:t>
            </a:r>
            <a:r>
              <a:rPr lang="en-US" sz="3200" dirty="0" err="1"/>
              <a:t>divya</a:t>
            </a:r>
            <a:r>
              <a:rPr lang="en-US" sz="3200" dirty="0"/>
              <a:t> </a:t>
            </a:r>
            <a:r>
              <a:rPr lang="en-US" sz="3200" dirty="0" err="1"/>
              <a:t>prematho</a:t>
            </a:r>
            <a:r>
              <a:rPr lang="en-US" sz="3200" dirty="0"/>
              <a:t>…</a:t>
            </a:r>
            <a:r>
              <a:rPr lang="en-US" sz="3200" dirty="0" err="1"/>
              <a:t>kapatame</a:t>
            </a:r>
            <a:r>
              <a:rPr lang="en-US" sz="3200" dirty="0"/>
              <a:t> </a:t>
            </a:r>
            <a:r>
              <a:rPr lang="en-US" sz="3200" dirty="0" err="1"/>
              <a:t>leni</a:t>
            </a:r>
            <a:r>
              <a:rPr lang="en-US" sz="3200" dirty="0"/>
              <a:t> </a:t>
            </a:r>
            <a:r>
              <a:rPr lang="en-US" sz="3200" dirty="0" err="1" smtClean="0"/>
              <a:t>nissvardha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err="1"/>
              <a:t>prematho</a:t>
            </a:r>
            <a:r>
              <a:rPr lang="en-US" sz="3200" dirty="0"/>
              <a:t>…</a:t>
            </a:r>
            <a:r>
              <a:rPr lang="en-US" sz="3200" dirty="0" err="1"/>
              <a:t>neekosame</a:t>
            </a:r>
            <a:r>
              <a:rPr lang="en-US" sz="3200" dirty="0"/>
              <a:t> </a:t>
            </a:r>
            <a:r>
              <a:rPr lang="en-US" sz="3200" dirty="0" err="1"/>
              <a:t>bali</a:t>
            </a:r>
            <a:r>
              <a:rPr lang="en-US" sz="3200" dirty="0"/>
              <a:t> </a:t>
            </a:r>
            <a:r>
              <a:rPr lang="en-US" sz="3200" dirty="0" err="1"/>
              <a:t>aina</a:t>
            </a:r>
            <a:r>
              <a:rPr lang="en-US" sz="3200" dirty="0"/>
              <a:t> </a:t>
            </a:r>
            <a:r>
              <a:rPr lang="en-US" sz="3200" dirty="0" err="1"/>
              <a:t>daivamu</a:t>
            </a:r>
            <a:r>
              <a:rPr lang="en-US" sz="3200" dirty="0"/>
              <a:t> </a:t>
            </a:r>
            <a:r>
              <a:rPr lang="en-US" sz="3200" dirty="0" err="1"/>
              <a:t>raa</a:t>
            </a:r>
            <a:r>
              <a:rPr lang="en-US" sz="3200" dirty="0"/>
              <a:t>…. (2)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lvl="1"/>
            <a:r>
              <a:rPr lang="en-US" sz="3200" dirty="0" err="1"/>
              <a:t>Thanu</a:t>
            </a:r>
            <a:r>
              <a:rPr lang="en-US" sz="3200" dirty="0"/>
              <a:t> </a:t>
            </a:r>
            <a:r>
              <a:rPr lang="en-US" sz="3200" dirty="0" err="1"/>
              <a:t>chesina</a:t>
            </a:r>
            <a:r>
              <a:rPr lang="en-US" sz="3200" dirty="0"/>
              <a:t> </a:t>
            </a:r>
            <a:r>
              <a:rPr lang="en-US" sz="3200" dirty="0" err="1"/>
              <a:t>melu</a:t>
            </a:r>
            <a:r>
              <a:rPr lang="en-US" sz="3200" dirty="0"/>
              <a:t> </a:t>
            </a:r>
            <a:r>
              <a:rPr lang="en-US" sz="3200" dirty="0" err="1" smtClean="0"/>
              <a:t>yettido</a:t>
            </a:r>
            <a:r>
              <a:rPr lang="en-US" sz="3200" dirty="0" smtClean="0"/>
              <a:t>.. </a:t>
            </a:r>
            <a:r>
              <a:rPr lang="en-US" sz="3200" dirty="0" err="1" smtClean="0"/>
              <a:t>Yochinchi</a:t>
            </a:r>
            <a:r>
              <a:rPr lang="en-US" sz="3200" dirty="0" smtClean="0"/>
              <a:t> </a:t>
            </a:r>
            <a:r>
              <a:rPr lang="en-US" sz="3200" dirty="0" err="1" smtClean="0"/>
              <a:t>kanulu</a:t>
            </a:r>
            <a:r>
              <a:rPr lang="en-US" sz="3200" dirty="0" smtClean="0"/>
              <a:t> </a:t>
            </a:r>
            <a:r>
              <a:rPr lang="en-US" sz="3200" dirty="0" err="1" smtClean="0"/>
              <a:t>theravaraa</a:t>
            </a:r>
            <a:r>
              <a:rPr lang="en-US" sz="3200" dirty="0" smtClean="0"/>
              <a:t>…</a:t>
            </a:r>
          </a:p>
          <a:p>
            <a:pPr marL="457200" lvl="1" indent="0">
              <a:buNone/>
            </a:pPr>
            <a:r>
              <a:rPr lang="en-US" sz="3200" dirty="0" smtClean="0"/>
              <a:t>          </a:t>
            </a:r>
            <a:r>
              <a:rPr lang="en-US" sz="3200" dirty="0" err="1" smtClean="0"/>
              <a:t>Jeevamunaku</a:t>
            </a:r>
            <a:r>
              <a:rPr lang="en-US" sz="3200" dirty="0" smtClean="0"/>
              <a:t> </a:t>
            </a:r>
            <a:r>
              <a:rPr lang="en-US" sz="3200" dirty="0" err="1"/>
              <a:t>povu</a:t>
            </a:r>
            <a:r>
              <a:rPr lang="en-US" sz="3200" dirty="0"/>
              <a:t> </a:t>
            </a:r>
            <a:r>
              <a:rPr lang="en-US" sz="3200" dirty="0" err="1"/>
              <a:t>maargamu</a:t>
            </a:r>
            <a:r>
              <a:rPr lang="en-US" sz="3200" dirty="0"/>
              <a:t>…</a:t>
            </a:r>
            <a:r>
              <a:rPr lang="en-US" sz="3200" dirty="0" err="1"/>
              <a:t>kreesthesani</a:t>
            </a:r>
            <a:r>
              <a:rPr lang="en-US" sz="3200" dirty="0"/>
              <a:t> </a:t>
            </a:r>
            <a:r>
              <a:rPr lang="en-US" sz="3200" dirty="0" err="1"/>
              <a:t>aalakincharaa</a:t>
            </a:r>
            <a:r>
              <a:rPr lang="en-US" sz="3200" dirty="0"/>
              <a:t> (2)</a:t>
            </a:r>
          </a:p>
          <a:p>
            <a:pPr marL="457200" lvl="1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Nee </a:t>
            </a:r>
            <a:r>
              <a:rPr lang="en-US" sz="3200" dirty="0" err="1"/>
              <a:t>mundara</a:t>
            </a:r>
            <a:r>
              <a:rPr lang="en-US" sz="3200" dirty="0"/>
              <a:t> </a:t>
            </a:r>
            <a:r>
              <a:rPr lang="en-US" sz="3200" dirty="0" err="1"/>
              <a:t>pandemu</a:t>
            </a:r>
            <a:r>
              <a:rPr lang="en-US" sz="3200" dirty="0"/>
              <a:t> </a:t>
            </a:r>
            <a:r>
              <a:rPr lang="en-US" sz="3200" dirty="0" err="1"/>
              <a:t>choodaraa</a:t>
            </a:r>
            <a:r>
              <a:rPr lang="en-US" sz="3200" dirty="0"/>
              <a:t>...</a:t>
            </a:r>
            <a:r>
              <a:rPr lang="en-US" sz="3200" dirty="0" err="1"/>
              <a:t>viswasapu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parugunu</a:t>
            </a:r>
            <a:r>
              <a:rPr lang="en-US" sz="3200" dirty="0" smtClean="0"/>
              <a:t> </a:t>
            </a:r>
            <a:r>
              <a:rPr lang="en-US" sz="3200" dirty="0" err="1"/>
              <a:t>saagaraa</a:t>
            </a:r>
            <a:r>
              <a:rPr lang="en-US" sz="3200" dirty="0"/>
              <a:t> (2)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 err="1"/>
              <a:t>Hadde</a:t>
            </a:r>
            <a:r>
              <a:rPr lang="en-US" sz="3200" dirty="0"/>
              <a:t> </a:t>
            </a:r>
            <a:r>
              <a:rPr lang="en-US" sz="3200" dirty="0" err="1"/>
              <a:t>leni</a:t>
            </a:r>
            <a:r>
              <a:rPr lang="en-US" sz="3200" dirty="0"/>
              <a:t>…aa </a:t>
            </a:r>
            <a:r>
              <a:rPr lang="en-US" sz="3200" dirty="0" err="1"/>
              <a:t>divya</a:t>
            </a:r>
            <a:r>
              <a:rPr lang="en-US" sz="3200" dirty="0"/>
              <a:t> </a:t>
            </a:r>
            <a:r>
              <a:rPr lang="en-US" sz="3200" dirty="0" err="1"/>
              <a:t>prematho</a:t>
            </a:r>
            <a:r>
              <a:rPr lang="en-US" sz="3200" dirty="0"/>
              <a:t>…</a:t>
            </a:r>
            <a:r>
              <a:rPr lang="en-US" sz="3200" dirty="0" err="1"/>
              <a:t>kapatame</a:t>
            </a:r>
            <a:r>
              <a:rPr lang="en-US" sz="3200" dirty="0"/>
              <a:t> </a:t>
            </a:r>
            <a:r>
              <a:rPr lang="en-US" sz="3200" dirty="0" err="1"/>
              <a:t>leni</a:t>
            </a:r>
            <a:r>
              <a:rPr lang="en-US" sz="3200" dirty="0"/>
              <a:t> </a:t>
            </a:r>
            <a:r>
              <a:rPr lang="en-US" sz="3200" dirty="0" err="1" smtClean="0"/>
              <a:t>nissvardha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err="1"/>
              <a:t>prematho</a:t>
            </a:r>
            <a:r>
              <a:rPr lang="en-US" sz="3200" dirty="0"/>
              <a:t>…</a:t>
            </a:r>
            <a:r>
              <a:rPr lang="en-US" sz="3200" dirty="0" err="1"/>
              <a:t>neekosame</a:t>
            </a:r>
            <a:r>
              <a:rPr lang="en-US" sz="3200" dirty="0"/>
              <a:t> </a:t>
            </a:r>
            <a:r>
              <a:rPr lang="en-US" sz="3200" dirty="0" err="1"/>
              <a:t>bali</a:t>
            </a:r>
            <a:r>
              <a:rPr lang="en-US" sz="3200" dirty="0"/>
              <a:t> </a:t>
            </a:r>
            <a:r>
              <a:rPr lang="en-US" sz="3200" dirty="0" err="1"/>
              <a:t>aina</a:t>
            </a:r>
            <a:r>
              <a:rPr lang="en-US" sz="3200" dirty="0"/>
              <a:t> </a:t>
            </a:r>
            <a:r>
              <a:rPr lang="en-US" sz="3200" dirty="0" err="1"/>
              <a:t>daivamu</a:t>
            </a:r>
            <a:r>
              <a:rPr lang="en-US" sz="3200" dirty="0"/>
              <a:t> </a:t>
            </a:r>
            <a:r>
              <a:rPr lang="en-US" sz="3200" dirty="0" err="1"/>
              <a:t>raa</a:t>
            </a:r>
            <a:r>
              <a:rPr lang="en-US" sz="3200" dirty="0"/>
              <a:t>…. (2)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67836" y="0"/>
            <a:ext cx="10018713" cy="52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YUGA YUGAALU MAARIPONIDI…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96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</TotalTime>
  <Words>460</Words>
  <Application>Microsoft Macintosh PowerPoint</Application>
  <PresentationFormat>Custom</PresentationFormat>
  <Paragraphs>73</Paragraphs>
  <Slides>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Parallax</vt:lpstr>
      <vt:lpstr>YUGA YUGAALU MAARIPONIDI…</vt:lpstr>
      <vt:lpstr>YUGA YUGAALU MAARIPONIDI…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Burri</dc:creator>
  <cp:lastModifiedBy>John Mylabathula</cp:lastModifiedBy>
  <cp:revision>7</cp:revision>
  <dcterms:created xsi:type="dcterms:W3CDTF">2015-11-14T21:43:23Z</dcterms:created>
  <dcterms:modified xsi:type="dcterms:W3CDTF">2015-11-14T21:44:27Z</dcterms:modified>
</cp:coreProperties>
</file>