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5143500" cx="9144000"/>
  <p:notesSz cx="6858000" cy="9144000"/>
  <p:embeddedFontLst>
    <p:embeddedFont>
      <p:font typeface="Montserrat"/>
      <p:regular r:id="rId32"/>
      <p:bold r:id="rId33"/>
      <p:italic r:id="rId34"/>
      <p:boldItalic r:id="rId35"/>
    </p:embeddedFont>
    <p:embeddedFont>
      <p:font typeface="Lato"/>
      <p:regular r:id="rId36"/>
      <p:bold r:id="rId37"/>
      <p:italic r:id="rId38"/>
      <p:boldItalic r:id="rId39"/>
    </p:embeddedFont>
    <p:embeddedFont>
      <p:font typeface="Tahoma"/>
      <p:regular r:id="rId40"/>
      <p:bold r:id="rId41"/>
    </p:embeddedFont>
    <p:embeddedFont>
      <p:font typeface="Just Another Hand"/>
      <p:regular r:id="rId42"/>
    </p:embeddedFont>
    <p:embeddedFont>
      <p:font typeface="Open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7" roundtripDataSignature="AMtx7mjAhbePbVGj7NaYjg+VFf6INtnl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Tahoma-regular.fntdata"/><Relationship Id="rId20" Type="http://schemas.openxmlformats.org/officeDocument/2006/relationships/slide" Target="slides/slide16.xml"/><Relationship Id="rId42" Type="http://schemas.openxmlformats.org/officeDocument/2006/relationships/font" Target="fonts/JustAnotherHand-regular.fntdata"/><Relationship Id="rId41" Type="http://schemas.openxmlformats.org/officeDocument/2006/relationships/font" Target="fonts/Tahoma-bold.fntdata"/><Relationship Id="rId22" Type="http://schemas.openxmlformats.org/officeDocument/2006/relationships/slide" Target="slides/slide18.xml"/><Relationship Id="rId44" Type="http://schemas.openxmlformats.org/officeDocument/2006/relationships/font" Target="fonts/OpenSans-bold.fntdata"/><Relationship Id="rId21" Type="http://schemas.openxmlformats.org/officeDocument/2006/relationships/slide" Target="slides/slide17.xml"/><Relationship Id="rId43" Type="http://schemas.openxmlformats.org/officeDocument/2006/relationships/font" Target="fonts/OpenSans-regular.fntdata"/><Relationship Id="rId24" Type="http://schemas.openxmlformats.org/officeDocument/2006/relationships/slide" Target="slides/slide20.xml"/><Relationship Id="rId46" Type="http://schemas.openxmlformats.org/officeDocument/2006/relationships/font" Target="fonts/OpenSans-boldItalic.fntdata"/><Relationship Id="rId23" Type="http://schemas.openxmlformats.org/officeDocument/2006/relationships/slide" Target="slides/slide19.xml"/><Relationship Id="rId45"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customschemas.google.com/relationships/presentationmetadata" Target="meta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Montserrat-bold.fntdata"/><Relationship Id="rId10" Type="http://schemas.openxmlformats.org/officeDocument/2006/relationships/slide" Target="slides/slide6.xml"/><Relationship Id="rId32" Type="http://schemas.openxmlformats.org/officeDocument/2006/relationships/font" Target="fonts/Montserrat-regular.fntdata"/><Relationship Id="rId13" Type="http://schemas.openxmlformats.org/officeDocument/2006/relationships/slide" Target="slides/slide9.xml"/><Relationship Id="rId35" Type="http://schemas.openxmlformats.org/officeDocument/2006/relationships/font" Target="fonts/Montserrat-boldItalic.fntdata"/><Relationship Id="rId12" Type="http://schemas.openxmlformats.org/officeDocument/2006/relationships/slide" Target="slides/slide8.xml"/><Relationship Id="rId34" Type="http://schemas.openxmlformats.org/officeDocument/2006/relationships/font" Target="fonts/Montserrat-italic.fntdata"/><Relationship Id="rId15" Type="http://schemas.openxmlformats.org/officeDocument/2006/relationships/slide" Target="slides/slide11.xml"/><Relationship Id="rId37" Type="http://schemas.openxmlformats.org/officeDocument/2006/relationships/font" Target="fonts/Lato-bold.fntdata"/><Relationship Id="rId14" Type="http://schemas.openxmlformats.org/officeDocument/2006/relationships/slide" Target="slides/slide10.xml"/><Relationship Id="rId36" Type="http://schemas.openxmlformats.org/officeDocument/2006/relationships/font" Target="fonts/Lato-regular.fntdata"/><Relationship Id="rId17" Type="http://schemas.openxmlformats.org/officeDocument/2006/relationships/slide" Target="slides/slide13.xml"/><Relationship Id="rId39" Type="http://schemas.openxmlformats.org/officeDocument/2006/relationships/font" Target="fonts/Lato-boldItalic.fntdata"/><Relationship Id="rId16" Type="http://schemas.openxmlformats.org/officeDocument/2006/relationships/slide" Target="slides/slide12.xml"/><Relationship Id="rId38" Type="http://schemas.openxmlformats.org/officeDocument/2006/relationships/font" Target="fonts/Lato-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ce60c43bd6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ce60c43bd6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Remember the blackbox from the scenario overview diagram on your left? Now let me show you a detailed, user scenario diagram for user creating a box on the right.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Assuming the user has already </a:t>
            </a:r>
            <a:r>
              <a:rPr lang="en"/>
              <a:t>logged in, so</a:t>
            </a:r>
            <a:r>
              <a:rPr lang="en"/>
              <a:t> when the user </a:t>
            </a:r>
            <a:r>
              <a:rPr lang="en"/>
              <a:t>interacts with the UI to plant the box, the UI will send a request to the Create_box microservicem, which is an orchestrator, </a:t>
            </a:r>
            <a:endParaRPr/>
          </a:p>
          <a:p>
            <a:pPr indent="0" lvl="0" marL="0" rtl="0" algn="l">
              <a:spcBef>
                <a:spcPts val="0"/>
              </a:spcBef>
              <a:spcAft>
                <a:spcPts val="0"/>
              </a:spcAft>
              <a:buNone/>
            </a:pPr>
            <a:r>
              <a:rPr lang="en"/>
              <a:t>The orchestrator then gets from the User microservice,  the number of daily boxes the user has left to plant.</a:t>
            </a:r>
            <a:endParaRPr/>
          </a:p>
          <a:p>
            <a:pPr indent="0" lvl="0" marL="0" rtl="0" algn="l">
              <a:spcBef>
                <a:spcPts val="0"/>
              </a:spcBef>
              <a:spcAft>
                <a:spcPts val="0"/>
              </a:spcAft>
              <a:buNone/>
            </a:pPr>
            <a:r>
              <a:rPr lang="en"/>
              <a:t>The user microservice then returns the chances back to the Create_box, </a:t>
            </a:r>
            <a:endParaRPr/>
          </a:p>
          <a:p>
            <a:pPr indent="0" lvl="0" marL="0" rtl="0" algn="l">
              <a:spcBef>
                <a:spcPts val="0"/>
              </a:spcBef>
              <a:spcAft>
                <a:spcPts val="0"/>
              </a:spcAft>
              <a:buNone/>
            </a:pPr>
            <a:r>
              <a:rPr lang="en"/>
              <a:t>and if there are enough, the create_box would continue on to get the user’s current location from the geolocation microservice, </a:t>
            </a:r>
            <a:endParaRPr/>
          </a:p>
          <a:p>
            <a:pPr indent="0" lvl="0" marL="0" rtl="0" algn="l">
              <a:spcBef>
                <a:spcPts val="0"/>
              </a:spcBef>
              <a:spcAft>
                <a:spcPts val="0"/>
              </a:spcAft>
              <a:buNone/>
            </a:pPr>
            <a:r>
              <a:rPr lang="en"/>
              <a:t>which gets the coordinates via the google maps geolocation api, which we need, to get the user’s current location. </a:t>
            </a:r>
            <a:endParaRPr/>
          </a:p>
          <a:p>
            <a:pPr indent="0" lvl="0" marL="0" rtl="0" algn="l">
              <a:spcBef>
                <a:spcPts val="0"/>
              </a:spcBef>
              <a:spcAft>
                <a:spcPts val="0"/>
              </a:spcAft>
              <a:buNone/>
            </a:pPr>
            <a:r>
              <a:rPr lang="en"/>
              <a:t>Then, the API returns the users current location’s coordinates, including the latitude and longitude back to the geolocation microservice and </a:t>
            </a:r>
            <a:endParaRPr/>
          </a:p>
          <a:p>
            <a:pPr indent="0" lvl="0" marL="0" rtl="0" algn="l">
              <a:spcBef>
                <a:spcPts val="0"/>
              </a:spcBef>
              <a:spcAft>
                <a:spcPts val="0"/>
              </a:spcAft>
              <a:buNone/>
            </a:pPr>
            <a:r>
              <a:rPr lang="en"/>
              <a:t>it returns back to the create_box microservice’s the user’s current location. </a:t>
            </a:r>
            <a:endParaRPr/>
          </a:p>
          <a:p>
            <a:pPr indent="0" lvl="0" marL="0" rtl="0" algn="l">
              <a:spcBef>
                <a:spcPts val="0"/>
              </a:spcBef>
              <a:spcAft>
                <a:spcPts val="0"/>
              </a:spcAft>
              <a:buNone/>
            </a:pPr>
            <a:r>
              <a:rPr lang="en"/>
              <a:t>Then, the create_box microservice sends a box creation request to the box microservice with details such as the location retrieved before and the username, </a:t>
            </a:r>
            <a:endParaRPr/>
          </a:p>
          <a:p>
            <a:pPr indent="0" lvl="0" marL="0" rtl="0" algn="l">
              <a:spcBef>
                <a:spcPts val="0"/>
              </a:spcBef>
              <a:spcAft>
                <a:spcPts val="0"/>
              </a:spcAft>
              <a:buNone/>
            </a:pPr>
            <a:r>
              <a:rPr lang="en"/>
              <a:t>to which the box microservice would return whether the box creation was a success or failure (error) to the create_box microservice. </a:t>
            </a:r>
            <a:endParaRPr/>
          </a:p>
          <a:p>
            <a:pPr indent="0" lvl="0" marL="0" rtl="0" algn="l">
              <a:spcBef>
                <a:spcPts val="0"/>
              </a:spcBef>
              <a:spcAft>
                <a:spcPts val="0"/>
              </a:spcAft>
              <a:buNone/>
            </a:pPr>
            <a:r>
              <a:rPr lang="en"/>
              <a:t>If it is a success, the create_box microservice would send a request to the user microservice to update the number of box planting chances the user has left for that day, </a:t>
            </a:r>
            <a:endParaRPr/>
          </a:p>
          <a:p>
            <a:pPr indent="0" lvl="0" marL="0" rtl="0" algn="l">
              <a:spcBef>
                <a:spcPts val="0"/>
              </a:spcBef>
              <a:spcAft>
                <a:spcPts val="0"/>
              </a:spcAft>
              <a:buNone/>
            </a:pPr>
            <a:r>
              <a:rPr lang="en"/>
              <a:t>and the user microservice would then return whether the update was successful. </a:t>
            </a:r>
            <a:endParaRPr/>
          </a:p>
          <a:p>
            <a:pPr indent="0" lvl="0" marL="0" rtl="0" algn="l">
              <a:spcBef>
                <a:spcPts val="0"/>
              </a:spcBef>
              <a:spcAft>
                <a:spcPts val="0"/>
              </a:spcAft>
              <a:buNone/>
            </a:pPr>
            <a:r>
              <a:rPr lang="en"/>
              <a:t>Lastly, all of the requests and returns made by the create_box microservice would be sent to RabbitMQ, to log the errors or successes during box creation activity, to the respective microservice: which are the activity log or error log, depending on the routing key each message has. </a:t>
            </a:r>
            <a:endParaRPr/>
          </a:p>
          <a:p>
            <a:pPr indent="0" lvl="0" marL="0" rtl="0" algn="l">
              <a:spcBef>
                <a:spcPts val="0"/>
              </a:spcBef>
              <a:spcAft>
                <a:spcPts val="0"/>
              </a:spcAft>
              <a:buNone/>
            </a:pPr>
            <a:r>
              <a:rPr lang="en"/>
              <a:t>Why we use RabbitMQ? This is so that in the event where there are alot of concurrent users using app, and if everything gets logged at one shot, it may lead to overload of services and ultimately app failure. So to prevent logging everything at one shot, we use RabbitMQ to queue the message instead to ensure the app is running smoothly. </a:t>
            </a:r>
            <a:endParaRPr/>
          </a:p>
          <a:p>
            <a:pPr indent="0" lvl="0" marL="0" rtl="0" algn="l">
              <a:spcBef>
                <a:spcPts val="0"/>
              </a:spcBef>
              <a:spcAft>
                <a:spcPts val="0"/>
              </a:spcAft>
              <a:buNone/>
            </a:pPr>
            <a:r>
              <a:rPr lang="en"/>
              <a:t>Lastly, if the message is sent to RabbitMQ successfully, then the create_box microservice would return the box creation’s status - whether it was a success or failure to the UI, for the users to see.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ce60c43bd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2" name="Google Shape;462;gce60c43bd6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Now, we will take you through this scenario.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cc2bf578a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cc2bf578a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So over here is the SCENARIO OVERVIEW DIAGRAM for user creating a treasure box, where the blackbox would be explained later in further details. Now cheekuang will show you our app demo, from the user’s perspective. (Move to the website to showcase your user DEMO while freeze this screen) and say this --&gt; The user has 3 chances to do so daily, and it resets at 12am.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ce60c43bd6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ce60c43bd6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Remember the blackbox from the scenario overview diagram on your left? Now let me show you a detailed, user scenario diagram for user opening box, on the right.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ce60c43bd6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0" name="Google Shape;550;gce60c43bd6_0_3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cc2bf578ad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cc2bf578ad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So over here is the SCENARIO OVERVIEW DIAGRAM for user creating a treasure box, where the blackbox would be explained later in further details. Now cheekuang will show you our app demo, from the user’s perspective. (Move to the website to showcase your user DEMO while freeze this screen) and say this --&gt; The user has 3 chances to do so daily, and it resets at 12am.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ce60c43bd6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ce60c43bd6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Remember the blackbox from the scenario overview diagram on your left? Now let me show you a detailed, user scenario diagram for user purchasing in-game items, on the right.</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the user will place an </a:t>
            </a:r>
            <a:r>
              <a:rPr lang="en"/>
              <a:t>order</a:t>
            </a:r>
            <a:r>
              <a:rPr lang="en"/>
              <a:t> through the application</a:t>
            </a:r>
            <a:endParaRPr/>
          </a:p>
          <a:p>
            <a:pPr indent="-298450" lvl="0" marL="457200" rtl="0" algn="l">
              <a:spcBef>
                <a:spcPts val="0"/>
              </a:spcBef>
              <a:spcAft>
                <a:spcPts val="0"/>
              </a:spcAft>
              <a:buSzPts val="1100"/>
              <a:buAutoNum type="arabicPeriod"/>
            </a:pPr>
            <a:r>
              <a:rPr lang="en"/>
              <a:t>Next order information will be sent to the order microservice via a HTTP POST request</a:t>
            </a:r>
            <a:endParaRPr/>
          </a:p>
          <a:p>
            <a:pPr indent="-298450" lvl="0" marL="457200" rtl="0" algn="l">
              <a:spcBef>
                <a:spcPts val="0"/>
              </a:spcBef>
              <a:spcAft>
                <a:spcPts val="0"/>
              </a:spcAft>
              <a:buSzPts val="1100"/>
              <a:buAutoNum type="arabicPeriod"/>
            </a:pPr>
            <a:r>
              <a:rPr lang="en"/>
              <a:t>Order microservice will create an order request and send it to the ingame shop microservice via HTTP POST</a:t>
            </a:r>
            <a:endParaRPr/>
          </a:p>
          <a:p>
            <a:pPr indent="-298450" lvl="0" marL="457200" rtl="0" algn="l">
              <a:spcBef>
                <a:spcPts val="0"/>
              </a:spcBef>
              <a:spcAft>
                <a:spcPts val="0"/>
              </a:spcAft>
              <a:buSzPts val="1100"/>
              <a:buAutoNum type="arabicPeriod"/>
            </a:pPr>
            <a:r>
              <a:rPr lang="en"/>
              <a:t>The ingame shop microservice will then return the order request</a:t>
            </a:r>
            <a:endParaRPr/>
          </a:p>
          <a:p>
            <a:pPr indent="-298450" lvl="0" marL="457200" rtl="0" algn="l">
              <a:spcBef>
                <a:spcPts val="0"/>
              </a:spcBef>
              <a:spcAft>
                <a:spcPts val="0"/>
              </a:spcAft>
              <a:buSzPts val="1100"/>
              <a:buAutoNum type="arabicPeriod"/>
            </a:pPr>
            <a:r>
              <a:rPr lang="en"/>
              <a:t>The order microservice will send a HTTP PUT </a:t>
            </a:r>
            <a:r>
              <a:rPr lang="en"/>
              <a:t>request</a:t>
            </a:r>
            <a:r>
              <a:rPr lang="en"/>
              <a:t> to the user microservice to update the user’s account balance and inventory if the user has enough points to purchase</a:t>
            </a:r>
            <a:endParaRPr/>
          </a:p>
          <a:p>
            <a:pPr indent="-298450" lvl="0" marL="457200" rtl="0" algn="l">
              <a:spcBef>
                <a:spcPts val="0"/>
              </a:spcBef>
              <a:spcAft>
                <a:spcPts val="0"/>
              </a:spcAft>
              <a:buSzPts val="1100"/>
              <a:buAutoNum type="arabicPeriod"/>
            </a:pPr>
            <a:r>
              <a:rPr lang="en"/>
              <a:t>This will return either a successful purchase or an error</a:t>
            </a:r>
            <a:endParaRPr/>
          </a:p>
          <a:p>
            <a:pPr indent="-298450" lvl="0" marL="457200" rtl="0" algn="l">
              <a:spcBef>
                <a:spcPts val="0"/>
              </a:spcBef>
              <a:spcAft>
                <a:spcPts val="0"/>
              </a:spcAft>
              <a:buSzPts val="1100"/>
              <a:buAutoNum type="arabicPeriod"/>
            </a:pPr>
            <a:r>
              <a:rPr lang="en"/>
              <a:t>The successful purchase or the error log will be sent to rabbitMQ and will respectively be sent to the error log microservice or the activity log microservice</a:t>
            </a:r>
            <a:endParaRPr/>
          </a:p>
          <a:p>
            <a:pPr indent="-298450" lvl="0" marL="457200" rtl="0" algn="l">
              <a:spcBef>
                <a:spcPts val="0"/>
              </a:spcBef>
              <a:spcAft>
                <a:spcPts val="0"/>
              </a:spcAft>
              <a:buSzPts val="1100"/>
              <a:buAutoNum type="arabicPeriod"/>
            </a:pPr>
            <a:r>
              <a:rPr lang="en"/>
              <a:t>The order microservice will then return a successful purchase or an error to the application UI</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ce60c43bd6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5" name="Google Shape;625;gce60c43bd6_0_4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ce60c43bd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4" name="Google Shape;634;gce60c43bd6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ce60c43bd6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4" name="Google Shape;644;gce60c43bd6_0_4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ce60c43bd6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7" name="Google Shape;667;gce60c43bd6_0_5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ce60c43bd6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2" name="Google Shape;672;gce60c43bd6_0_5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ce60c43bd6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4" name="Google Shape;684;gce60c43bd6_0_5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ce60c43bd6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9" name="Google Shape;689;gce60c43bd6_0_5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ce6fdea149_2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ce6fdea149_2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ce7858aea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6" name="Google Shape;706;gce7858aead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ce60c43bd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8" name="Google Shape;718;gce60c43bd6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Rmb bring back to objective of app</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8" name="Google Shape;72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ce60c43bd6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ce60c43bd6_0_5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To </a:t>
            </a:r>
            <a:r>
              <a:rPr lang="en"/>
              <a:t>encourage</a:t>
            </a:r>
            <a:r>
              <a:rPr lang="en"/>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ce7858aead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ce7858aead_1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400"/>
              <a:buNone/>
            </a:pPr>
            <a:r>
              <a:rPr lang="en" sz="1400">
                <a:solidFill>
                  <a:schemeClr val="dk1"/>
                </a:solidFill>
                <a:latin typeface="Lato"/>
                <a:ea typeface="Lato"/>
                <a:cs typeface="Lato"/>
                <a:sym typeface="Lato"/>
              </a:rPr>
              <a:t>To encourage user to move around and to explore Singapore by playing this treasure hunting game. </a:t>
            </a:r>
            <a:endParaRPr sz="1400">
              <a:solidFill>
                <a:schemeClr val="dk1"/>
              </a:solidFill>
              <a:latin typeface="Lato"/>
              <a:ea typeface="Lato"/>
              <a:cs typeface="Lato"/>
              <a:sym typeface="Lato"/>
            </a:endParaRPr>
          </a:p>
          <a:p>
            <a:pPr indent="0" lvl="0" marL="0" rtl="0" algn="l">
              <a:spcBef>
                <a:spcPts val="0"/>
              </a:spcBef>
              <a:spcAft>
                <a:spcPts val="0"/>
              </a:spcAft>
              <a:buClr>
                <a:schemeClr val="dk1"/>
              </a:buClr>
              <a:buSzPts val="1400"/>
              <a:buFont typeface="Arial"/>
              <a:buNone/>
            </a:pPr>
            <a:r>
              <a:rPr lang="en" sz="1400">
                <a:solidFill>
                  <a:schemeClr val="dk1"/>
                </a:solidFill>
                <a:latin typeface="Lato"/>
                <a:ea typeface="Lato"/>
                <a:cs typeface="Lato"/>
                <a:sym typeface="Lato"/>
              </a:rPr>
              <a:t>Of cos, there are also attractive price to be won and redeem, just like usual treasure hunt you seen in the movie..</a:t>
            </a:r>
            <a:endParaRPr sz="1400">
              <a:solidFill>
                <a:schemeClr val="dk1"/>
              </a:solidFill>
              <a:latin typeface="Lato"/>
              <a:ea typeface="Lato"/>
              <a:cs typeface="Lato"/>
              <a:sym typeface="La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ce60c43bd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ce60c43bd6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ce60c43bd6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ce60c43bd6_0_6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Now i will pass on to yin shan to </a:t>
            </a:r>
            <a:r>
              <a:rPr lang="en"/>
              <a:t>explain more on the</a:t>
            </a:r>
            <a:r>
              <a:rPr lang="en"/>
              <a:t> create box scenario.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ce7858aead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ce7858aead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So over here is the SCENARIO OVERVIEW DIAGRAM for user creating a treasure box, where the blackbox would be explained later in further details. Now cheekuang will show you our app demo, from the user’s perspective. (Move to the website to showcase your user DEMO while freeze this screen) and say this --&gt; The user has 3 chances to do so daily, and it resets at 12am.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52"/>
          <p:cNvSpPr txBox="1"/>
          <p:nvPr>
            <p:ph type="ctrTitle"/>
          </p:nvPr>
        </p:nvSpPr>
        <p:spPr>
          <a:xfrm>
            <a:off x="3534100" y="1835525"/>
            <a:ext cx="2075700" cy="1620600"/>
          </a:xfrm>
          <a:prstGeom prst="rect">
            <a:avLst/>
          </a:prstGeom>
          <a:noFill/>
          <a:ln>
            <a:noFill/>
          </a:ln>
        </p:spPr>
        <p:txBody>
          <a:bodyPr anchorCtr="0" anchor="b" bIns="91425" lIns="91425" spcFirstLastPara="1" rIns="91425" wrap="square" tIns="91425">
            <a:noAutofit/>
          </a:bodyPr>
          <a:lstStyle>
            <a:lvl1pPr lvl="0" algn="ctr">
              <a:lnSpc>
                <a:spcPct val="80000"/>
              </a:lnSpc>
              <a:spcBef>
                <a:spcPts val="0"/>
              </a:spcBef>
              <a:spcAft>
                <a:spcPts val="0"/>
              </a:spcAft>
              <a:buClr>
                <a:srgbClr val="000000"/>
              </a:buClr>
              <a:buSzPts val="5200"/>
              <a:buNone/>
              <a:defRPr sz="5000">
                <a:solidFill>
                  <a:srgbClr val="000000"/>
                </a:solidFill>
              </a:defRPr>
            </a:lvl1pPr>
            <a:lvl2pPr lvl="1" algn="ctr">
              <a:lnSpc>
                <a:spcPct val="100000"/>
              </a:lnSpc>
              <a:spcBef>
                <a:spcPts val="0"/>
              </a:spcBef>
              <a:spcAft>
                <a:spcPts val="0"/>
              </a:spcAft>
              <a:buClr>
                <a:srgbClr val="000000"/>
              </a:buClr>
              <a:buSzPts val="5200"/>
              <a:buNone/>
              <a:defRPr sz="5200">
                <a:solidFill>
                  <a:srgbClr val="000000"/>
                </a:solidFill>
              </a:defRPr>
            </a:lvl2pPr>
            <a:lvl3pPr lvl="2" algn="ctr">
              <a:lnSpc>
                <a:spcPct val="100000"/>
              </a:lnSpc>
              <a:spcBef>
                <a:spcPts val="0"/>
              </a:spcBef>
              <a:spcAft>
                <a:spcPts val="0"/>
              </a:spcAft>
              <a:buClr>
                <a:srgbClr val="000000"/>
              </a:buClr>
              <a:buSzPts val="5200"/>
              <a:buNone/>
              <a:defRPr sz="5200">
                <a:solidFill>
                  <a:srgbClr val="000000"/>
                </a:solidFill>
              </a:defRPr>
            </a:lvl3pPr>
            <a:lvl4pPr lvl="3" algn="ctr">
              <a:lnSpc>
                <a:spcPct val="100000"/>
              </a:lnSpc>
              <a:spcBef>
                <a:spcPts val="0"/>
              </a:spcBef>
              <a:spcAft>
                <a:spcPts val="0"/>
              </a:spcAft>
              <a:buClr>
                <a:srgbClr val="000000"/>
              </a:buClr>
              <a:buSzPts val="5200"/>
              <a:buNone/>
              <a:defRPr sz="5200">
                <a:solidFill>
                  <a:srgbClr val="000000"/>
                </a:solidFill>
              </a:defRPr>
            </a:lvl4pPr>
            <a:lvl5pPr lvl="4" algn="ctr">
              <a:lnSpc>
                <a:spcPct val="100000"/>
              </a:lnSpc>
              <a:spcBef>
                <a:spcPts val="0"/>
              </a:spcBef>
              <a:spcAft>
                <a:spcPts val="0"/>
              </a:spcAft>
              <a:buClr>
                <a:srgbClr val="000000"/>
              </a:buClr>
              <a:buSzPts val="5200"/>
              <a:buNone/>
              <a:defRPr sz="5200">
                <a:solidFill>
                  <a:srgbClr val="000000"/>
                </a:solidFill>
              </a:defRPr>
            </a:lvl5pPr>
            <a:lvl6pPr lvl="5" algn="ctr">
              <a:lnSpc>
                <a:spcPct val="100000"/>
              </a:lnSpc>
              <a:spcBef>
                <a:spcPts val="0"/>
              </a:spcBef>
              <a:spcAft>
                <a:spcPts val="0"/>
              </a:spcAft>
              <a:buClr>
                <a:srgbClr val="000000"/>
              </a:buClr>
              <a:buSzPts val="5200"/>
              <a:buNone/>
              <a:defRPr sz="5200">
                <a:solidFill>
                  <a:srgbClr val="000000"/>
                </a:solidFill>
              </a:defRPr>
            </a:lvl6pPr>
            <a:lvl7pPr lvl="6" algn="ctr">
              <a:lnSpc>
                <a:spcPct val="100000"/>
              </a:lnSpc>
              <a:spcBef>
                <a:spcPts val="0"/>
              </a:spcBef>
              <a:spcAft>
                <a:spcPts val="0"/>
              </a:spcAft>
              <a:buClr>
                <a:srgbClr val="000000"/>
              </a:buClr>
              <a:buSzPts val="5200"/>
              <a:buNone/>
              <a:defRPr sz="5200">
                <a:solidFill>
                  <a:srgbClr val="000000"/>
                </a:solidFill>
              </a:defRPr>
            </a:lvl7pPr>
            <a:lvl8pPr lvl="7" algn="ctr">
              <a:lnSpc>
                <a:spcPct val="100000"/>
              </a:lnSpc>
              <a:spcBef>
                <a:spcPts val="0"/>
              </a:spcBef>
              <a:spcAft>
                <a:spcPts val="0"/>
              </a:spcAft>
              <a:buClr>
                <a:srgbClr val="000000"/>
              </a:buClr>
              <a:buSzPts val="5200"/>
              <a:buNone/>
              <a:defRPr sz="5200">
                <a:solidFill>
                  <a:srgbClr val="000000"/>
                </a:solidFill>
              </a:defRPr>
            </a:lvl8pPr>
            <a:lvl9pPr lvl="8" algn="ctr">
              <a:lnSpc>
                <a:spcPct val="100000"/>
              </a:lnSpc>
              <a:spcBef>
                <a:spcPts val="0"/>
              </a:spcBef>
              <a:spcAft>
                <a:spcPts val="0"/>
              </a:spcAft>
              <a:buClr>
                <a:srgbClr val="000000"/>
              </a:buClr>
              <a:buSzPts val="5200"/>
              <a:buNone/>
              <a:defRPr sz="5200">
                <a:solidFill>
                  <a:srgbClr val="000000"/>
                </a:solidFill>
              </a:defRPr>
            </a:lvl9pPr>
          </a:lstStyle>
          <a:p/>
        </p:txBody>
      </p:sp>
      <p:sp>
        <p:nvSpPr>
          <p:cNvPr id="10" name="Google Shape;10;p52"/>
          <p:cNvSpPr txBox="1"/>
          <p:nvPr>
            <p:ph idx="1" type="subTitle"/>
          </p:nvPr>
        </p:nvSpPr>
        <p:spPr>
          <a:xfrm>
            <a:off x="3553189" y="4133847"/>
            <a:ext cx="2037600" cy="59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2800"/>
              <a:buNone/>
              <a:defRPr>
                <a:solidFill>
                  <a:schemeClr val="dk1"/>
                </a:solidFill>
              </a:defRPr>
            </a:lvl1pPr>
            <a:lvl2pPr lvl="1" algn="ctr">
              <a:lnSpc>
                <a:spcPct val="100000"/>
              </a:lnSpc>
              <a:spcBef>
                <a:spcPts val="0"/>
              </a:spcBef>
              <a:spcAft>
                <a:spcPts val="0"/>
              </a:spcAft>
              <a:buClr>
                <a:srgbClr val="000000"/>
              </a:buClr>
              <a:buSzPts val="2800"/>
              <a:buNone/>
              <a:defRPr sz="2800">
                <a:solidFill>
                  <a:srgbClr val="000000"/>
                </a:solidFill>
              </a:defRPr>
            </a:lvl2pPr>
            <a:lvl3pPr lvl="2" algn="ctr">
              <a:lnSpc>
                <a:spcPct val="100000"/>
              </a:lnSpc>
              <a:spcBef>
                <a:spcPts val="0"/>
              </a:spcBef>
              <a:spcAft>
                <a:spcPts val="0"/>
              </a:spcAft>
              <a:buClr>
                <a:srgbClr val="000000"/>
              </a:buClr>
              <a:buSzPts val="2800"/>
              <a:buNone/>
              <a:defRPr sz="2800">
                <a:solidFill>
                  <a:srgbClr val="000000"/>
                </a:solidFill>
              </a:defRPr>
            </a:lvl3pPr>
            <a:lvl4pPr lvl="3" algn="ctr">
              <a:lnSpc>
                <a:spcPct val="100000"/>
              </a:lnSpc>
              <a:spcBef>
                <a:spcPts val="0"/>
              </a:spcBef>
              <a:spcAft>
                <a:spcPts val="0"/>
              </a:spcAft>
              <a:buClr>
                <a:srgbClr val="000000"/>
              </a:buClr>
              <a:buSzPts val="2800"/>
              <a:buNone/>
              <a:defRPr sz="2800">
                <a:solidFill>
                  <a:srgbClr val="000000"/>
                </a:solidFill>
              </a:defRPr>
            </a:lvl4pPr>
            <a:lvl5pPr lvl="4" algn="ctr">
              <a:lnSpc>
                <a:spcPct val="100000"/>
              </a:lnSpc>
              <a:spcBef>
                <a:spcPts val="0"/>
              </a:spcBef>
              <a:spcAft>
                <a:spcPts val="0"/>
              </a:spcAft>
              <a:buClr>
                <a:srgbClr val="000000"/>
              </a:buClr>
              <a:buSzPts val="2800"/>
              <a:buNone/>
              <a:defRPr sz="2800">
                <a:solidFill>
                  <a:srgbClr val="000000"/>
                </a:solidFill>
              </a:defRPr>
            </a:lvl5pPr>
            <a:lvl6pPr lvl="5" algn="ctr">
              <a:lnSpc>
                <a:spcPct val="100000"/>
              </a:lnSpc>
              <a:spcBef>
                <a:spcPts val="0"/>
              </a:spcBef>
              <a:spcAft>
                <a:spcPts val="0"/>
              </a:spcAft>
              <a:buClr>
                <a:srgbClr val="000000"/>
              </a:buClr>
              <a:buSzPts val="2800"/>
              <a:buNone/>
              <a:defRPr sz="2800">
                <a:solidFill>
                  <a:srgbClr val="000000"/>
                </a:solidFill>
              </a:defRPr>
            </a:lvl6pPr>
            <a:lvl7pPr lvl="6" algn="ctr">
              <a:lnSpc>
                <a:spcPct val="100000"/>
              </a:lnSpc>
              <a:spcBef>
                <a:spcPts val="0"/>
              </a:spcBef>
              <a:spcAft>
                <a:spcPts val="0"/>
              </a:spcAft>
              <a:buClr>
                <a:srgbClr val="000000"/>
              </a:buClr>
              <a:buSzPts val="2800"/>
              <a:buNone/>
              <a:defRPr sz="2800">
                <a:solidFill>
                  <a:srgbClr val="000000"/>
                </a:solidFill>
              </a:defRPr>
            </a:lvl7pPr>
            <a:lvl8pPr lvl="7" algn="ctr">
              <a:lnSpc>
                <a:spcPct val="100000"/>
              </a:lnSpc>
              <a:spcBef>
                <a:spcPts val="0"/>
              </a:spcBef>
              <a:spcAft>
                <a:spcPts val="0"/>
              </a:spcAft>
              <a:buClr>
                <a:srgbClr val="000000"/>
              </a:buClr>
              <a:buSzPts val="2800"/>
              <a:buNone/>
              <a:defRPr sz="2800">
                <a:solidFill>
                  <a:srgbClr val="000000"/>
                </a:solidFill>
              </a:defRPr>
            </a:lvl8pPr>
            <a:lvl9pPr lvl="8" algn="ctr">
              <a:lnSpc>
                <a:spcPct val="100000"/>
              </a:lnSpc>
              <a:spcBef>
                <a:spcPts val="0"/>
              </a:spcBef>
              <a:spcAft>
                <a:spcPts val="0"/>
              </a:spcAft>
              <a:buClr>
                <a:srgbClr val="000000"/>
              </a:buClr>
              <a:buSzPts val="2800"/>
              <a:buNone/>
              <a:defRPr sz="2800">
                <a:solidFill>
                  <a:srgbClr val="000000"/>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8">
    <p:bg>
      <p:bgPr>
        <a:solidFill>
          <a:schemeClr val="accent2"/>
        </a:solidFill>
      </p:bgPr>
    </p:bg>
    <p:spTree>
      <p:nvGrpSpPr>
        <p:cNvPr id="91" name="Shape 91"/>
        <p:cNvGrpSpPr/>
        <p:nvPr/>
      </p:nvGrpSpPr>
      <p:grpSpPr>
        <a:xfrm>
          <a:off x="0" y="0"/>
          <a:ext cx="0" cy="0"/>
          <a:chOff x="0" y="0"/>
          <a:chExt cx="0" cy="0"/>
        </a:xfrm>
      </p:grpSpPr>
      <p:sp>
        <p:nvSpPr>
          <p:cNvPr id="92" name="Google Shape;92;p61"/>
          <p:cNvSpPr/>
          <p:nvPr/>
        </p:nvSpPr>
        <p:spPr>
          <a:xfrm flipH="1" rot="-9999348">
            <a:off x="5537541" y="2871842"/>
            <a:ext cx="3759571" cy="2764222"/>
          </a:xfrm>
          <a:custGeom>
            <a:rect b="b" l="l" r="r" t="t"/>
            <a:pathLst>
              <a:path extrusionOk="0" h="110569" w="150383">
                <a:moveTo>
                  <a:pt x="150383" y="108346"/>
                </a:moveTo>
                <a:cubicBezTo>
                  <a:pt x="143137" y="111969"/>
                  <a:pt x="134186" y="110152"/>
                  <a:pt x="126109" y="109530"/>
                </a:cubicBezTo>
                <a:cubicBezTo>
                  <a:pt x="109546" y="108254"/>
                  <a:pt x="92265" y="101149"/>
                  <a:pt x="80520" y="89401"/>
                </a:cubicBezTo>
                <a:cubicBezTo>
                  <a:pt x="67217" y="76094"/>
                  <a:pt x="70733" y="51198"/>
                  <a:pt x="57430" y="37891"/>
                </a:cubicBezTo>
                <a:cubicBezTo>
                  <a:pt x="41216" y="21671"/>
                  <a:pt x="10257" y="20513"/>
                  <a:pt x="0" y="0"/>
                </a:cubicBezTo>
              </a:path>
            </a:pathLst>
          </a:custGeom>
          <a:noFill/>
          <a:ln cap="flat" cmpd="sng" w="3810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1"/>
          <p:cNvSpPr/>
          <p:nvPr/>
        </p:nvSpPr>
        <p:spPr>
          <a:xfrm flipH="1" rot="10800000">
            <a:off x="3078669" y="2000920"/>
            <a:ext cx="6275825" cy="3254500"/>
          </a:xfrm>
          <a:custGeom>
            <a:rect b="b" l="l" r="r" t="t"/>
            <a:pathLst>
              <a:path extrusionOk="0" h="130180" w="251033">
                <a:moveTo>
                  <a:pt x="0" y="0"/>
                </a:moveTo>
                <a:cubicBezTo>
                  <a:pt x="1428" y="5712"/>
                  <a:pt x="7983" y="8718"/>
                  <a:pt x="11249" y="13617"/>
                </a:cubicBezTo>
                <a:cubicBezTo>
                  <a:pt x="21651" y="29219"/>
                  <a:pt x="41301" y="38953"/>
                  <a:pt x="59798" y="42036"/>
                </a:cubicBezTo>
                <a:cubicBezTo>
                  <a:pt x="82012" y="45738"/>
                  <a:pt x="108552" y="32509"/>
                  <a:pt x="127293" y="44996"/>
                </a:cubicBezTo>
                <a:cubicBezTo>
                  <a:pt x="151529" y="61144"/>
                  <a:pt x="151361" y="100934"/>
                  <a:pt x="174657" y="118411"/>
                </a:cubicBezTo>
                <a:cubicBezTo>
                  <a:pt x="188992" y="129165"/>
                  <a:pt x="209674" y="132015"/>
                  <a:pt x="227350" y="129069"/>
                </a:cubicBezTo>
                <a:cubicBezTo>
                  <a:pt x="236145" y="127603"/>
                  <a:pt x="247046" y="124610"/>
                  <a:pt x="251033" y="116635"/>
                </a:cubicBezTo>
              </a:path>
            </a:pathLst>
          </a:custGeom>
          <a:noFill/>
          <a:ln cap="flat" cmpd="sng" w="3810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1"/>
          <p:cNvSpPr/>
          <p:nvPr/>
        </p:nvSpPr>
        <p:spPr>
          <a:xfrm flipH="1" rot="10406136">
            <a:off x="-411300" y="-773214"/>
            <a:ext cx="5292628" cy="3074809"/>
          </a:xfrm>
          <a:custGeom>
            <a:rect b="b" l="l" r="r" t="t"/>
            <a:pathLst>
              <a:path extrusionOk="0" h="122998" w="199523">
                <a:moveTo>
                  <a:pt x="0" y="0"/>
                </a:moveTo>
                <a:cubicBezTo>
                  <a:pt x="5699" y="14253"/>
                  <a:pt x="23641" y="20073"/>
                  <a:pt x="32563" y="32564"/>
                </a:cubicBezTo>
                <a:cubicBezTo>
                  <a:pt x="40249" y="43325"/>
                  <a:pt x="44291" y="59762"/>
                  <a:pt x="56837" y="63943"/>
                </a:cubicBezTo>
                <a:cubicBezTo>
                  <a:pt x="68686" y="67892"/>
                  <a:pt x="81709" y="68738"/>
                  <a:pt x="94137" y="67495"/>
                </a:cubicBezTo>
                <a:cubicBezTo>
                  <a:pt x="103367" y="66572"/>
                  <a:pt x="113910" y="62894"/>
                  <a:pt x="121964" y="67495"/>
                </a:cubicBezTo>
                <a:cubicBezTo>
                  <a:pt x="136606" y="75860"/>
                  <a:pt x="140854" y="95450"/>
                  <a:pt x="150974" y="108939"/>
                </a:cubicBezTo>
                <a:cubicBezTo>
                  <a:pt x="158695" y="119231"/>
                  <a:pt x="174224" y="122556"/>
                  <a:pt x="187090" y="122556"/>
                </a:cubicBezTo>
                <a:cubicBezTo>
                  <a:pt x="191239" y="122556"/>
                  <a:pt x="195812" y="123820"/>
                  <a:pt x="199523" y="121964"/>
                </a:cubicBezTo>
              </a:path>
            </a:pathLst>
          </a:custGeom>
          <a:noFill/>
          <a:ln cap="flat" cmpd="sng" w="3810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1"/>
          <p:cNvSpPr/>
          <p:nvPr/>
        </p:nvSpPr>
        <p:spPr>
          <a:xfrm flipH="1" rot="10800000">
            <a:off x="-197981" y="-560101"/>
            <a:ext cx="8673650" cy="4247996"/>
          </a:xfrm>
          <a:custGeom>
            <a:rect b="b" l="l" r="r" t="t"/>
            <a:pathLst>
              <a:path extrusionOk="0" h="158967" w="346946">
                <a:moveTo>
                  <a:pt x="0" y="0"/>
                </a:moveTo>
                <a:cubicBezTo>
                  <a:pt x="14215" y="4059"/>
                  <a:pt x="31075" y="7804"/>
                  <a:pt x="39668" y="19834"/>
                </a:cubicBezTo>
                <a:cubicBezTo>
                  <a:pt x="45523" y="28031"/>
                  <a:pt x="51445" y="36282"/>
                  <a:pt x="55950" y="45292"/>
                </a:cubicBezTo>
                <a:cubicBezTo>
                  <a:pt x="59693" y="52777"/>
                  <a:pt x="63651" y="61829"/>
                  <a:pt x="71343" y="65126"/>
                </a:cubicBezTo>
                <a:cubicBezTo>
                  <a:pt x="85502" y="71194"/>
                  <a:pt x="103427" y="66377"/>
                  <a:pt x="116636" y="74303"/>
                </a:cubicBezTo>
                <a:cubicBezTo>
                  <a:pt x="123851" y="78632"/>
                  <a:pt x="127953" y="86840"/>
                  <a:pt x="132621" y="93841"/>
                </a:cubicBezTo>
                <a:cubicBezTo>
                  <a:pt x="139554" y="104240"/>
                  <a:pt x="153152" y="109845"/>
                  <a:pt x="165480" y="111899"/>
                </a:cubicBezTo>
                <a:cubicBezTo>
                  <a:pt x="191557" y="116243"/>
                  <a:pt x="219103" y="111144"/>
                  <a:pt x="244520" y="118412"/>
                </a:cubicBezTo>
                <a:cubicBezTo>
                  <a:pt x="264590" y="124151"/>
                  <a:pt x="284053" y="132452"/>
                  <a:pt x="302246" y="142686"/>
                </a:cubicBezTo>
                <a:cubicBezTo>
                  <a:pt x="316067" y="150460"/>
                  <a:pt x="331088" y="158967"/>
                  <a:pt x="346946" y="158967"/>
                </a:cubicBezTo>
              </a:path>
            </a:pathLst>
          </a:custGeom>
          <a:noFill/>
          <a:ln cap="flat" cmpd="sng" w="3810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1"/>
          <p:cNvSpPr/>
          <p:nvPr/>
        </p:nvSpPr>
        <p:spPr>
          <a:xfrm flipH="1" rot="302386">
            <a:off x="1776988" y="1000799"/>
            <a:ext cx="5645024" cy="3141747"/>
          </a:xfrm>
          <a:prstGeom prst="rect">
            <a:avLst/>
          </a:prstGeom>
          <a:solidFill>
            <a:schemeClr val="accent3"/>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61"/>
          <p:cNvSpPr txBox="1"/>
          <p:nvPr>
            <p:ph type="title"/>
          </p:nvPr>
        </p:nvSpPr>
        <p:spPr>
          <a:xfrm>
            <a:off x="2626375" y="2073300"/>
            <a:ext cx="3891300" cy="996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4200"/>
              <a:buNone/>
              <a:defRPr sz="5000">
                <a:solidFill>
                  <a:srgbClr val="000000"/>
                </a:solidFill>
              </a:defRPr>
            </a:lvl1pPr>
            <a:lvl2pPr lvl="1" algn="ctr">
              <a:lnSpc>
                <a:spcPct val="100000"/>
              </a:lnSpc>
              <a:spcBef>
                <a:spcPts val="0"/>
              </a:spcBef>
              <a:spcAft>
                <a:spcPts val="0"/>
              </a:spcAft>
              <a:buClr>
                <a:srgbClr val="000000"/>
              </a:buClr>
              <a:buSzPts val="4200"/>
              <a:buNone/>
              <a:defRPr sz="4200">
                <a:solidFill>
                  <a:srgbClr val="000000"/>
                </a:solidFill>
              </a:defRPr>
            </a:lvl2pPr>
            <a:lvl3pPr lvl="2" algn="ctr">
              <a:lnSpc>
                <a:spcPct val="100000"/>
              </a:lnSpc>
              <a:spcBef>
                <a:spcPts val="0"/>
              </a:spcBef>
              <a:spcAft>
                <a:spcPts val="0"/>
              </a:spcAft>
              <a:buClr>
                <a:srgbClr val="000000"/>
              </a:buClr>
              <a:buSzPts val="4200"/>
              <a:buNone/>
              <a:defRPr sz="4200">
                <a:solidFill>
                  <a:srgbClr val="000000"/>
                </a:solidFill>
              </a:defRPr>
            </a:lvl3pPr>
            <a:lvl4pPr lvl="3" algn="ctr">
              <a:lnSpc>
                <a:spcPct val="100000"/>
              </a:lnSpc>
              <a:spcBef>
                <a:spcPts val="0"/>
              </a:spcBef>
              <a:spcAft>
                <a:spcPts val="0"/>
              </a:spcAft>
              <a:buClr>
                <a:srgbClr val="000000"/>
              </a:buClr>
              <a:buSzPts val="4200"/>
              <a:buNone/>
              <a:defRPr sz="4200">
                <a:solidFill>
                  <a:srgbClr val="000000"/>
                </a:solidFill>
              </a:defRPr>
            </a:lvl4pPr>
            <a:lvl5pPr lvl="4" algn="ctr">
              <a:lnSpc>
                <a:spcPct val="100000"/>
              </a:lnSpc>
              <a:spcBef>
                <a:spcPts val="0"/>
              </a:spcBef>
              <a:spcAft>
                <a:spcPts val="0"/>
              </a:spcAft>
              <a:buClr>
                <a:srgbClr val="000000"/>
              </a:buClr>
              <a:buSzPts val="4200"/>
              <a:buNone/>
              <a:defRPr sz="4200">
                <a:solidFill>
                  <a:srgbClr val="000000"/>
                </a:solidFill>
              </a:defRPr>
            </a:lvl5pPr>
            <a:lvl6pPr lvl="5" algn="ctr">
              <a:lnSpc>
                <a:spcPct val="100000"/>
              </a:lnSpc>
              <a:spcBef>
                <a:spcPts val="0"/>
              </a:spcBef>
              <a:spcAft>
                <a:spcPts val="0"/>
              </a:spcAft>
              <a:buClr>
                <a:srgbClr val="000000"/>
              </a:buClr>
              <a:buSzPts val="4200"/>
              <a:buNone/>
              <a:defRPr sz="4200">
                <a:solidFill>
                  <a:srgbClr val="000000"/>
                </a:solidFill>
              </a:defRPr>
            </a:lvl6pPr>
            <a:lvl7pPr lvl="6" algn="ctr">
              <a:lnSpc>
                <a:spcPct val="100000"/>
              </a:lnSpc>
              <a:spcBef>
                <a:spcPts val="0"/>
              </a:spcBef>
              <a:spcAft>
                <a:spcPts val="0"/>
              </a:spcAft>
              <a:buClr>
                <a:srgbClr val="000000"/>
              </a:buClr>
              <a:buSzPts val="4200"/>
              <a:buNone/>
              <a:defRPr sz="4200">
                <a:solidFill>
                  <a:srgbClr val="000000"/>
                </a:solidFill>
              </a:defRPr>
            </a:lvl7pPr>
            <a:lvl8pPr lvl="7" algn="ctr">
              <a:lnSpc>
                <a:spcPct val="100000"/>
              </a:lnSpc>
              <a:spcBef>
                <a:spcPts val="0"/>
              </a:spcBef>
              <a:spcAft>
                <a:spcPts val="0"/>
              </a:spcAft>
              <a:buClr>
                <a:srgbClr val="000000"/>
              </a:buClr>
              <a:buSzPts val="4200"/>
              <a:buNone/>
              <a:defRPr sz="4200">
                <a:solidFill>
                  <a:srgbClr val="000000"/>
                </a:solidFill>
              </a:defRPr>
            </a:lvl8pPr>
            <a:lvl9pPr lvl="8" algn="ctr">
              <a:lnSpc>
                <a:spcPct val="100000"/>
              </a:lnSpc>
              <a:spcBef>
                <a:spcPts val="0"/>
              </a:spcBef>
              <a:spcAft>
                <a:spcPts val="0"/>
              </a:spcAft>
              <a:buClr>
                <a:srgbClr val="000000"/>
              </a:buClr>
              <a:buSzPts val="4200"/>
              <a:buNone/>
              <a:defRPr sz="4200">
                <a:solidFill>
                  <a:srgbClr val="000000"/>
                </a:solidFill>
              </a:defRPr>
            </a:lvl9pPr>
          </a:lstStyle>
          <a:p/>
        </p:txBody>
      </p:sp>
      <p:sp>
        <p:nvSpPr>
          <p:cNvPr id="98" name="Google Shape;98;p61"/>
          <p:cNvSpPr txBox="1"/>
          <p:nvPr>
            <p:ph idx="1" type="subTitle"/>
          </p:nvPr>
        </p:nvSpPr>
        <p:spPr>
          <a:xfrm>
            <a:off x="3431325" y="2963700"/>
            <a:ext cx="2281200" cy="59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2100"/>
              <a:buNone/>
              <a:defRPr sz="1400">
                <a:solidFill>
                  <a:srgbClr val="000000"/>
                </a:solidFill>
              </a:defRPr>
            </a:lvl1pPr>
            <a:lvl2pPr lvl="1" algn="ctr">
              <a:lnSpc>
                <a:spcPct val="100000"/>
              </a:lnSpc>
              <a:spcBef>
                <a:spcPts val="0"/>
              </a:spcBef>
              <a:spcAft>
                <a:spcPts val="0"/>
              </a:spcAft>
              <a:buClr>
                <a:srgbClr val="000000"/>
              </a:buClr>
              <a:buSzPts val="2100"/>
              <a:buNone/>
              <a:defRPr sz="2100">
                <a:solidFill>
                  <a:srgbClr val="000000"/>
                </a:solidFill>
              </a:defRPr>
            </a:lvl2pPr>
            <a:lvl3pPr lvl="2" algn="ctr">
              <a:lnSpc>
                <a:spcPct val="100000"/>
              </a:lnSpc>
              <a:spcBef>
                <a:spcPts val="0"/>
              </a:spcBef>
              <a:spcAft>
                <a:spcPts val="0"/>
              </a:spcAft>
              <a:buClr>
                <a:srgbClr val="000000"/>
              </a:buClr>
              <a:buSzPts val="2100"/>
              <a:buNone/>
              <a:defRPr sz="2100">
                <a:solidFill>
                  <a:srgbClr val="000000"/>
                </a:solidFill>
              </a:defRPr>
            </a:lvl3pPr>
            <a:lvl4pPr lvl="3" algn="ctr">
              <a:lnSpc>
                <a:spcPct val="100000"/>
              </a:lnSpc>
              <a:spcBef>
                <a:spcPts val="0"/>
              </a:spcBef>
              <a:spcAft>
                <a:spcPts val="0"/>
              </a:spcAft>
              <a:buClr>
                <a:srgbClr val="000000"/>
              </a:buClr>
              <a:buSzPts val="2100"/>
              <a:buNone/>
              <a:defRPr sz="2100">
                <a:solidFill>
                  <a:srgbClr val="000000"/>
                </a:solidFill>
              </a:defRPr>
            </a:lvl4pPr>
            <a:lvl5pPr lvl="4" algn="ctr">
              <a:lnSpc>
                <a:spcPct val="100000"/>
              </a:lnSpc>
              <a:spcBef>
                <a:spcPts val="0"/>
              </a:spcBef>
              <a:spcAft>
                <a:spcPts val="0"/>
              </a:spcAft>
              <a:buClr>
                <a:srgbClr val="000000"/>
              </a:buClr>
              <a:buSzPts val="2100"/>
              <a:buNone/>
              <a:defRPr sz="2100">
                <a:solidFill>
                  <a:srgbClr val="000000"/>
                </a:solidFill>
              </a:defRPr>
            </a:lvl5pPr>
            <a:lvl6pPr lvl="5" algn="ctr">
              <a:lnSpc>
                <a:spcPct val="100000"/>
              </a:lnSpc>
              <a:spcBef>
                <a:spcPts val="0"/>
              </a:spcBef>
              <a:spcAft>
                <a:spcPts val="0"/>
              </a:spcAft>
              <a:buClr>
                <a:srgbClr val="000000"/>
              </a:buClr>
              <a:buSzPts val="2100"/>
              <a:buNone/>
              <a:defRPr sz="2100">
                <a:solidFill>
                  <a:srgbClr val="000000"/>
                </a:solidFill>
              </a:defRPr>
            </a:lvl6pPr>
            <a:lvl7pPr lvl="6" algn="ctr">
              <a:lnSpc>
                <a:spcPct val="100000"/>
              </a:lnSpc>
              <a:spcBef>
                <a:spcPts val="0"/>
              </a:spcBef>
              <a:spcAft>
                <a:spcPts val="0"/>
              </a:spcAft>
              <a:buClr>
                <a:srgbClr val="000000"/>
              </a:buClr>
              <a:buSzPts val="2100"/>
              <a:buNone/>
              <a:defRPr sz="2100">
                <a:solidFill>
                  <a:srgbClr val="000000"/>
                </a:solidFill>
              </a:defRPr>
            </a:lvl7pPr>
            <a:lvl8pPr lvl="7" algn="ctr">
              <a:lnSpc>
                <a:spcPct val="100000"/>
              </a:lnSpc>
              <a:spcBef>
                <a:spcPts val="0"/>
              </a:spcBef>
              <a:spcAft>
                <a:spcPts val="0"/>
              </a:spcAft>
              <a:buClr>
                <a:srgbClr val="000000"/>
              </a:buClr>
              <a:buSzPts val="2100"/>
              <a:buNone/>
              <a:defRPr sz="2100">
                <a:solidFill>
                  <a:srgbClr val="000000"/>
                </a:solidFill>
              </a:defRPr>
            </a:lvl8pPr>
            <a:lvl9pPr lvl="8" algn="ctr">
              <a:lnSpc>
                <a:spcPct val="100000"/>
              </a:lnSpc>
              <a:spcBef>
                <a:spcPts val="0"/>
              </a:spcBef>
              <a:spcAft>
                <a:spcPts val="0"/>
              </a:spcAft>
              <a:buClr>
                <a:srgbClr val="000000"/>
              </a:buClr>
              <a:buSzPts val="2100"/>
              <a:buNone/>
              <a:defRPr sz="2100">
                <a:solidFill>
                  <a:srgbClr val="000000"/>
                </a:solidFill>
              </a:defRPr>
            </a:lvl9pPr>
          </a:lstStyle>
          <a:p/>
        </p:txBody>
      </p:sp>
      <p:sp>
        <p:nvSpPr>
          <p:cNvPr id="99" name="Google Shape;99;p61"/>
          <p:cNvSpPr/>
          <p:nvPr/>
        </p:nvSpPr>
        <p:spPr>
          <a:xfrm flipH="1" rot="10291435">
            <a:off x="-649165" y="-733655"/>
            <a:ext cx="3537631" cy="1410732"/>
          </a:xfrm>
          <a:custGeom>
            <a:rect b="b" l="l" r="r" t="t"/>
            <a:pathLst>
              <a:path extrusionOk="0" h="56428" w="141502">
                <a:moveTo>
                  <a:pt x="0" y="3734"/>
                </a:moveTo>
                <a:cubicBezTo>
                  <a:pt x="8548" y="1292"/>
                  <a:pt x="19246" y="-2381"/>
                  <a:pt x="26643" y="2550"/>
                </a:cubicBezTo>
                <a:cubicBezTo>
                  <a:pt x="39189" y="10914"/>
                  <a:pt x="49273" y="23042"/>
                  <a:pt x="62759" y="29785"/>
                </a:cubicBezTo>
                <a:cubicBezTo>
                  <a:pt x="77789" y="37300"/>
                  <a:pt x="96448" y="30369"/>
                  <a:pt x="113083" y="32745"/>
                </a:cubicBezTo>
                <a:cubicBezTo>
                  <a:pt x="125290" y="34488"/>
                  <a:pt x="135991" y="45397"/>
                  <a:pt x="141502" y="56428"/>
                </a:cubicBezTo>
              </a:path>
            </a:pathLst>
          </a:custGeom>
          <a:noFill/>
          <a:ln cap="flat" cmpd="sng" w="3810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1"/>
          <p:cNvSpPr/>
          <p:nvPr/>
        </p:nvSpPr>
        <p:spPr>
          <a:xfrm flipH="1" rot="10497423">
            <a:off x="6977846" y="4195402"/>
            <a:ext cx="2545776" cy="1061494"/>
          </a:xfrm>
          <a:custGeom>
            <a:rect b="b" l="l" r="r" t="t"/>
            <a:pathLst>
              <a:path extrusionOk="0" h="42461" w="101834">
                <a:moveTo>
                  <a:pt x="0" y="0"/>
                </a:moveTo>
                <a:cubicBezTo>
                  <a:pt x="5313" y="10628"/>
                  <a:pt x="19566" y="13634"/>
                  <a:pt x="30195" y="18946"/>
                </a:cubicBezTo>
                <a:cubicBezTo>
                  <a:pt x="37196" y="22445"/>
                  <a:pt x="42890" y="28170"/>
                  <a:pt x="49732" y="31972"/>
                </a:cubicBezTo>
                <a:cubicBezTo>
                  <a:pt x="64961" y="40434"/>
                  <a:pt x="89504" y="48425"/>
                  <a:pt x="101834" y="36116"/>
                </a:cubicBezTo>
              </a:path>
            </a:pathLst>
          </a:custGeom>
          <a:noFill/>
          <a:ln cap="flat" cmpd="sng" w="3810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62"/>
          <p:cNvSpPr txBox="1"/>
          <p:nvPr>
            <p:ph type="title"/>
          </p:nvPr>
        </p:nvSpPr>
        <p:spPr>
          <a:xfrm>
            <a:off x="583849" y="484350"/>
            <a:ext cx="7968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1">
  <p:cSld name="CUSTOM_19">
    <p:bg>
      <p:bgPr>
        <a:solidFill>
          <a:schemeClr val="accent2"/>
        </a:solidFill>
      </p:bgPr>
    </p:bg>
    <p:spTree>
      <p:nvGrpSpPr>
        <p:cNvPr id="103" name="Shape 103"/>
        <p:cNvGrpSpPr/>
        <p:nvPr/>
      </p:nvGrpSpPr>
      <p:grpSpPr>
        <a:xfrm>
          <a:off x="0" y="0"/>
          <a:ext cx="0" cy="0"/>
          <a:chOff x="0" y="0"/>
          <a:chExt cx="0" cy="0"/>
        </a:xfrm>
      </p:grpSpPr>
      <p:sp>
        <p:nvSpPr>
          <p:cNvPr id="104" name="Google Shape;104;p63"/>
          <p:cNvSpPr txBox="1"/>
          <p:nvPr>
            <p:ph type="title"/>
          </p:nvPr>
        </p:nvSpPr>
        <p:spPr>
          <a:xfrm>
            <a:off x="583849" y="667875"/>
            <a:ext cx="7968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3"/>
              </a:buClr>
              <a:buSzPts val="4000"/>
              <a:buNone/>
              <a:defRPr/>
            </a:lvl1pPr>
            <a:lvl2pPr lvl="1" algn="l">
              <a:lnSpc>
                <a:spcPct val="100000"/>
              </a:lnSpc>
              <a:spcBef>
                <a:spcPts val="0"/>
              </a:spcBef>
              <a:spcAft>
                <a:spcPts val="0"/>
              </a:spcAft>
              <a:buClr>
                <a:schemeClr val="accent3"/>
              </a:buClr>
              <a:buSzPts val="3800"/>
              <a:buNone/>
              <a:defRPr>
                <a:solidFill>
                  <a:schemeClr val="accent3"/>
                </a:solidFill>
              </a:defRPr>
            </a:lvl2pPr>
            <a:lvl3pPr lvl="2" algn="l">
              <a:lnSpc>
                <a:spcPct val="100000"/>
              </a:lnSpc>
              <a:spcBef>
                <a:spcPts val="0"/>
              </a:spcBef>
              <a:spcAft>
                <a:spcPts val="0"/>
              </a:spcAft>
              <a:buClr>
                <a:schemeClr val="accent3"/>
              </a:buClr>
              <a:buSzPts val="3800"/>
              <a:buNone/>
              <a:defRPr>
                <a:solidFill>
                  <a:schemeClr val="accent3"/>
                </a:solidFill>
              </a:defRPr>
            </a:lvl3pPr>
            <a:lvl4pPr lvl="3" algn="l">
              <a:lnSpc>
                <a:spcPct val="100000"/>
              </a:lnSpc>
              <a:spcBef>
                <a:spcPts val="0"/>
              </a:spcBef>
              <a:spcAft>
                <a:spcPts val="0"/>
              </a:spcAft>
              <a:buClr>
                <a:schemeClr val="accent3"/>
              </a:buClr>
              <a:buSzPts val="3800"/>
              <a:buNone/>
              <a:defRPr>
                <a:solidFill>
                  <a:schemeClr val="accent3"/>
                </a:solidFill>
              </a:defRPr>
            </a:lvl4pPr>
            <a:lvl5pPr lvl="4" algn="l">
              <a:lnSpc>
                <a:spcPct val="100000"/>
              </a:lnSpc>
              <a:spcBef>
                <a:spcPts val="0"/>
              </a:spcBef>
              <a:spcAft>
                <a:spcPts val="0"/>
              </a:spcAft>
              <a:buClr>
                <a:schemeClr val="accent3"/>
              </a:buClr>
              <a:buSzPts val="3800"/>
              <a:buNone/>
              <a:defRPr>
                <a:solidFill>
                  <a:schemeClr val="accent3"/>
                </a:solidFill>
              </a:defRPr>
            </a:lvl5pPr>
            <a:lvl6pPr lvl="5" algn="l">
              <a:lnSpc>
                <a:spcPct val="100000"/>
              </a:lnSpc>
              <a:spcBef>
                <a:spcPts val="0"/>
              </a:spcBef>
              <a:spcAft>
                <a:spcPts val="0"/>
              </a:spcAft>
              <a:buClr>
                <a:schemeClr val="accent3"/>
              </a:buClr>
              <a:buSzPts val="3800"/>
              <a:buNone/>
              <a:defRPr>
                <a:solidFill>
                  <a:schemeClr val="accent3"/>
                </a:solidFill>
              </a:defRPr>
            </a:lvl6pPr>
            <a:lvl7pPr lvl="6" algn="l">
              <a:lnSpc>
                <a:spcPct val="100000"/>
              </a:lnSpc>
              <a:spcBef>
                <a:spcPts val="0"/>
              </a:spcBef>
              <a:spcAft>
                <a:spcPts val="0"/>
              </a:spcAft>
              <a:buClr>
                <a:schemeClr val="accent3"/>
              </a:buClr>
              <a:buSzPts val="3800"/>
              <a:buNone/>
              <a:defRPr>
                <a:solidFill>
                  <a:schemeClr val="accent3"/>
                </a:solidFill>
              </a:defRPr>
            </a:lvl7pPr>
            <a:lvl8pPr lvl="7" algn="l">
              <a:lnSpc>
                <a:spcPct val="100000"/>
              </a:lnSpc>
              <a:spcBef>
                <a:spcPts val="0"/>
              </a:spcBef>
              <a:spcAft>
                <a:spcPts val="0"/>
              </a:spcAft>
              <a:buClr>
                <a:schemeClr val="accent3"/>
              </a:buClr>
              <a:buSzPts val="3800"/>
              <a:buNone/>
              <a:defRPr>
                <a:solidFill>
                  <a:schemeClr val="accent3"/>
                </a:solidFill>
              </a:defRPr>
            </a:lvl8pPr>
            <a:lvl9pPr lvl="8" algn="l">
              <a:lnSpc>
                <a:spcPct val="100000"/>
              </a:lnSpc>
              <a:spcBef>
                <a:spcPts val="0"/>
              </a:spcBef>
              <a:spcAft>
                <a:spcPts val="0"/>
              </a:spcAft>
              <a:buClr>
                <a:schemeClr val="accent3"/>
              </a:buClr>
              <a:buSzPts val="3800"/>
              <a:buNone/>
              <a:defRPr>
                <a:solidFill>
                  <a:schemeClr val="accent3"/>
                </a:solidFill>
              </a:defRPr>
            </a:lvl9pPr>
          </a:lstStyle>
          <a:p/>
        </p:txBody>
      </p:sp>
      <p:sp>
        <p:nvSpPr>
          <p:cNvPr id="105" name="Google Shape;105;p63"/>
          <p:cNvSpPr/>
          <p:nvPr/>
        </p:nvSpPr>
        <p:spPr>
          <a:xfrm flipH="1" rot="-10302178">
            <a:off x="5958518" y="2774567"/>
            <a:ext cx="3759449" cy="2764132"/>
          </a:xfrm>
          <a:custGeom>
            <a:rect b="b" l="l" r="r" t="t"/>
            <a:pathLst>
              <a:path extrusionOk="0" h="110569" w="150383">
                <a:moveTo>
                  <a:pt x="150383" y="108346"/>
                </a:moveTo>
                <a:cubicBezTo>
                  <a:pt x="143137" y="111969"/>
                  <a:pt x="134186" y="110152"/>
                  <a:pt x="126109" y="109530"/>
                </a:cubicBezTo>
                <a:cubicBezTo>
                  <a:pt x="109546" y="108254"/>
                  <a:pt x="92265" y="101149"/>
                  <a:pt x="80520" y="89401"/>
                </a:cubicBezTo>
                <a:cubicBezTo>
                  <a:pt x="67217" y="76094"/>
                  <a:pt x="70733" y="51198"/>
                  <a:pt x="57430" y="37891"/>
                </a:cubicBezTo>
                <a:cubicBezTo>
                  <a:pt x="41216" y="21671"/>
                  <a:pt x="10257" y="20513"/>
                  <a:pt x="0" y="0"/>
                </a:cubicBezTo>
              </a:path>
            </a:pathLst>
          </a:custGeom>
          <a:noFill/>
          <a:ln cap="flat" cmpd="sng" w="3810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3"/>
          <p:cNvSpPr/>
          <p:nvPr/>
        </p:nvSpPr>
        <p:spPr>
          <a:xfrm flipH="1" rot="10406136">
            <a:off x="-411300" y="-773214"/>
            <a:ext cx="5292628" cy="3074809"/>
          </a:xfrm>
          <a:custGeom>
            <a:rect b="b" l="l" r="r" t="t"/>
            <a:pathLst>
              <a:path extrusionOk="0" h="122998" w="199523">
                <a:moveTo>
                  <a:pt x="0" y="0"/>
                </a:moveTo>
                <a:cubicBezTo>
                  <a:pt x="5699" y="14253"/>
                  <a:pt x="23641" y="20073"/>
                  <a:pt x="32563" y="32564"/>
                </a:cubicBezTo>
                <a:cubicBezTo>
                  <a:pt x="40249" y="43325"/>
                  <a:pt x="44291" y="59762"/>
                  <a:pt x="56837" y="63943"/>
                </a:cubicBezTo>
                <a:cubicBezTo>
                  <a:pt x="68686" y="67892"/>
                  <a:pt x="81709" y="68738"/>
                  <a:pt x="94137" y="67495"/>
                </a:cubicBezTo>
                <a:cubicBezTo>
                  <a:pt x="103367" y="66572"/>
                  <a:pt x="113910" y="62894"/>
                  <a:pt x="121964" y="67495"/>
                </a:cubicBezTo>
                <a:cubicBezTo>
                  <a:pt x="136606" y="75860"/>
                  <a:pt x="140854" y="95450"/>
                  <a:pt x="150974" y="108939"/>
                </a:cubicBezTo>
                <a:cubicBezTo>
                  <a:pt x="158695" y="119231"/>
                  <a:pt x="174224" y="122556"/>
                  <a:pt x="187090" y="122556"/>
                </a:cubicBezTo>
                <a:cubicBezTo>
                  <a:pt x="191239" y="122556"/>
                  <a:pt x="195812" y="123820"/>
                  <a:pt x="199523" y="121964"/>
                </a:cubicBezTo>
              </a:path>
            </a:pathLst>
          </a:custGeom>
          <a:noFill/>
          <a:ln cap="flat" cmpd="sng" w="3810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3"/>
          <p:cNvSpPr/>
          <p:nvPr/>
        </p:nvSpPr>
        <p:spPr>
          <a:xfrm flipH="1" rot="10291435">
            <a:off x="-649165" y="-733655"/>
            <a:ext cx="3537631" cy="1410732"/>
          </a:xfrm>
          <a:custGeom>
            <a:rect b="b" l="l" r="r" t="t"/>
            <a:pathLst>
              <a:path extrusionOk="0" h="56428" w="141502">
                <a:moveTo>
                  <a:pt x="0" y="3734"/>
                </a:moveTo>
                <a:cubicBezTo>
                  <a:pt x="8548" y="1292"/>
                  <a:pt x="19246" y="-2381"/>
                  <a:pt x="26643" y="2550"/>
                </a:cubicBezTo>
                <a:cubicBezTo>
                  <a:pt x="39189" y="10914"/>
                  <a:pt x="49273" y="23042"/>
                  <a:pt x="62759" y="29785"/>
                </a:cubicBezTo>
                <a:cubicBezTo>
                  <a:pt x="77789" y="37300"/>
                  <a:pt x="96448" y="30369"/>
                  <a:pt x="113083" y="32745"/>
                </a:cubicBezTo>
                <a:cubicBezTo>
                  <a:pt x="125290" y="34488"/>
                  <a:pt x="135991" y="45397"/>
                  <a:pt x="141502" y="56428"/>
                </a:cubicBezTo>
              </a:path>
            </a:pathLst>
          </a:custGeom>
          <a:noFill/>
          <a:ln cap="flat" cmpd="sng" w="3810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3"/>
          <p:cNvSpPr/>
          <p:nvPr/>
        </p:nvSpPr>
        <p:spPr>
          <a:xfrm flipH="1" rot="10291405">
            <a:off x="7347320" y="3284472"/>
            <a:ext cx="3681415" cy="1777865"/>
          </a:xfrm>
          <a:custGeom>
            <a:rect b="b" l="l" r="r" t="t"/>
            <a:pathLst>
              <a:path extrusionOk="0" h="56428" w="141502">
                <a:moveTo>
                  <a:pt x="0" y="3734"/>
                </a:moveTo>
                <a:cubicBezTo>
                  <a:pt x="8548" y="1292"/>
                  <a:pt x="19246" y="-2381"/>
                  <a:pt x="26643" y="2550"/>
                </a:cubicBezTo>
                <a:cubicBezTo>
                  <a:pt x="39189" y="10914"/>
                  <a:pt x="49273" y="23042"/>
                  <a:pt x="62759" y="29785"/>
                </a:cubicBezTo>
                <a:cubicBezTo>
                  <a:pt x="77789" y="37300"/>
                  <a:pt x="96448" y="30369"/>
                  <a:pt x="113083" y="32745"/>
                </a:cubicBezTo>
                <a:cubicBezTo>
                  <a:pt x="125290" y="34488"/>
                  <a:pt x="135991" y="45397"/>
                  <a:pt x="141502" y="56428"/>
                </a:cubicBezTo>
              </a:path>
            </a:pathLst>
          </a:custGeom>
          <a:noFill/>
          <a:ln cap="flat" cmpd="sng" w="3810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CUSTOM_5">
    <p:spTree>
      <p:nvGrpSpPr>
        <p:cNvPr id="109" name="Shape 109"/>
        <p:cNvGrpSpPr/>
        <p:nvPr/>
      </p:nvGrpSpPr>
      <p:grpSpPr>
        <a:xfrm>
          <a:off x="0" y="0"/>
          <a:ext cx="0" cy="0"/>
          <a:chOff x="0" y="0"/>
          <a:chExt cx="0" cy="0"/>
        </a:xfrm>
      </p:grpSpPr>
      <p:sp>
        <p:nvSpPr>
          <p:cNvPr id="110" name="Google Shape;110;p64"/>
          <p:cNvSpPr txBox="1"/>
          <p:nvPr>
            <p:ph type="title"/>
          </p:nvPr>
        </p:nvSpPr>
        <p:spPr>
          <a:xfrm>
            <a:off x="583850" y="598900"/>
            <a:ext cx="3988200" cy="6465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Clr>
                <a:srgbClr val="000000"/>
              </a:buClr>
              <a:buSzPts val="4000"/>
              <a:buNone/>
              <a:defRPr/>
            </a:lvl1pPr>
            <a:lvl2pPr lvl="1" algn="l">
              <a:lnSpc>
                <a:spcPct val="100000"/>
              </a:lnSpc>
              <a:spcBef>
                <a:spcPts val="0"/>
              </a:spcBef>
              <a:spcAft>
                <a:spcPts val="0"/>
              </a:spcAft>
              <a:buClr>
                <a:srgbClr val="000000"/>
              </a:buClr>
              <a:buSzPts val="3800"/>
              <a:buNone/>
              <a:defRPr>
                <a:solidFill>
                  <a:srgbClr val="000000"/>
                </a:solidFill>
              </a:defRPr>
            </a:lvl2pPr>
            <a:lvl3pPr lvl="2" algn="l">
              <a:lnSpc>
                <a:spcPct val="100000"/>
              </a:lnSpc>
              <a:spcBef>
                <a:spcPts val="0"/>
              </a:spcBef>
              <a:spcAft>
                <a:spcPts val="0"/>
              </a:spcAft>
              <a:buClr>
                <a:srgbClr val="000000"/>
              </a:buClr>
              <a:buSzPts val="3800"/>
              <a:buNone/>
              <a:defRPr>
                <a:solidFill>
                  <a:srgbClr val="000000"/>
                </a:solidFill>
              </a:defRPr>
            </a:lvl3pPr>
            <a:lvl4pPr lvl="3" algn="l">
              <a:lnSpc>
                <a:spcPct val="100000"/>
              </a:lnSpc>
              <a:spcBef>
                <a:spcPts val="0"/>
              </a:spcBef>
              <a:spcAft>
                <a:spcPts val="0"/>
              </a:spcAft>
              <a:buClr>
                <a:srgbClr val="000000"/>
              </a:buClr>
              <a:buSzPts val="3800"/>
              <a:buNone/>
              <a:defRPr>
                <a:solidFill>
                  <a:srgbClr val="000000"/>
                </a:solidFill>
              </a:defRPr>
            </a:lvl4pPr>
            <a:lvl5pPr lvl="4" algn="l">
              <a:lnSpc>
                <a:spcPct val="100000"/>
              </a:lnSpc>
              <a:spcBef>
                <a:spcPts val="0"/>
              </a:spcBef>
              <a:spcAft>
                <a:spcPts val="0"/>
              </a:spcAft>
              <a:buClr>
                <a:srgbClr val="000000"/>
              </a:buClr>
              <a:buSzPts val="3800"/>
              <a:buNone/>
              <a:defRPr>
                <a:solidFill>
                  <a:srgbClr val="000000"/>
                </a:solidFill>
              </a:defRPr>
            </a:lvl5pPr>
            <a:lvl6pPr lvl="5" algn="l">
              <a:lnSpc>
                <a:spcPct val="100000"/>
              </a:lnSpc>
              <a:spcBef>
                <a:spcPts val="0"/>
              </a:spcBef>
              <a:spcAft>
                <a:spcPts val="0"/>
              </a:spcAft>
              <a:buClr>
                <a:srgbClr val="000000"/>
              </a:buClr>
              <a:buSzPts val="3800"/>
              <a:buNone/>
              <a:defRPr>
                <a:solidFill>
                  <a:srgbClr val="000000"/>
                </a:solidFill>
              </a:defRPr>
            </a:lvl6pPr>
            <a:lvl7pPr lvl="6" algn="l">
              <a:lnSpc>
                <a:spcPct val="100000"/>
              </a:lnSpc>
              <a:spcBef>
                <a:spcPts val="0"/>
              </a:spcBef>
              <a:spcAft>
                <a:spcPts val="0"/>
              </a:spcAft>
              <a:buClr>
                <a:srgbClr val="000000"/>
              </a:buClr>
              <a:buSzPts val="3800"/>
              <a:buNone/>
              <a:defRPr>
                <a:solidFill>
                  <a:srgbClr val="000000"/>
                </a:solidFill>
              </a:defRPr>
            </a:lvl7pPr>
            <a:lvl8pPr lvl="7" algn="l">
              <a:lnSpc>
                <a:spcPct val="100000"/>
              </a:lnSpc>
              <a:spcBef>
                <a:spcPts val="0"/>
              </a:spcBef>
              <a:spcAft>
                <a:spcPts val="0"/>
              </a:spcAft>
              <a:buClr>
                <a:srgbClr val="000000"/>
              </a:buClr>
              <a:buSzPts val="3800"/>
              <a:buNone/>
              <a:defRPr>
                <a:solidFill>
                  <a:srgbClr val="000000"/>
                </a:solidFill>
              </a:defRPr>
            </a:lvl8pPr>
            <a:lvl9pPr lvl="8" algn="l">
              <a:lnSpc>
                <a:spcPct val="100000"/>
              </a:lnSpc>
              <a:spcBef>
                <a:spcPts val="0"/>
              </a:spcBef>
              <a:spcAft>
                <a:spcPts val="0"/>
              </a:spcAft>
              <a:buClr>
                <a:srgbClr val="000000"/>
              </a:buClr>
              <a:buSzPts val="3800"/>
              <a:buNone/>
              <a:defRPr>
                <a:solidFill>
                  <a:srgbClr val="000000"/>
                </a:solidFill>
              </a:defRPr>
            </a:lvl9pPr>
          </a:lstStyle>
          <a:p/>
        </p:txBody>
      </p:sp>
      <p:sp>
        <p:nvSpPr>
          <p:cNvPr id="111" name="Google Shape;111;p64"/>
          <p:cNvSpPr txBox="1"/>
          <p:nvPr>
            <p:ph idx="2" type="title"/>
          </p:nvPr>
        </p:nvSpPr>
        <p:spPr>
          <a:xfrm>
            <a:off x="1278065" y="1659305"/>
            <a:ext cx="2531700" cy="420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800"/>
              <a:buNone/>
              <a:defRPr sz="2500">
                <a:solidFill>
                  <a:schemeClr val="dk1"/>
                </a:solidFill>
              </a:defRPr>
            </a:lvl1pPr>
            <a:lvl2pPr lvl="1" algn="ctr">
              <a:lnSpc>
                <a:spcPct val="100000"/>
              </a:lnSpc>
              <a:spcBef>
                <a:spcPts val="0"/>
              </a:spcBef>
              <a:spcAft>
                <a:spcPts val="0"/>
              </a:spcAft>
              <a:buClr>
                <a:srgbClr val="000000"/>
              </a:buClr>
              <a:buSzPts val="3800"/>
              <a:buNone/>
              <a:defRPr>
                <a:solidFill>
                  <a:srgbClr val="000000"/>
                </a:solidFill>
              </a:defRPr>
            </a:lvl2pPr>
            <a:lvl3pPr lvl="2" algn="ctr">
              <a:lnSpc>
                <a:spcPct val="100000"/>
              </a:lnSpc>
              <a:spcBef>
                <a:spcPts val="0"/>
              </a:spcBef>
              <a:spcAft>
                <a:spcPts val="0"/>
              </a:spcAft>
              <a:buClr>
                <a:srgbClr val="000000"/>
              </a:buClr>
              <a:buSzPts val="3800"/>
              <a:buNone/>
              <a:defRPr>
                <a:solidFill>
                  <a:srgbClr val="000000"/>
                </a:solidFill>
              </a:defRPr>
            </a:lvl3pPr>
            <a:lvl4pPr lvl="3" algn="ctr">
              <a:lnSpc>
                <a:spcPct val="100000"/>
              </a:lnSpc>
              <a:spcBef>
                <a:spcPts val="0"/>
              </a:spcBef>
              <a:spcAft>
                <a:spcPts val="0"/>
              </a:spcAft>
              <a:buClr>
                <a:srgbClr val="000000"/>
              </a:buClr>
              <a:buSzPts val="3800"/>
              <a:buNone/>
              <a:defRPr>
                <a:solidFill>
                  <a:srgbClr val="000000"/>
                </a:solidFill>
              </a:defRPr>
            </a:lvl4pPr>
            <a:lvl5pPr lvl="4" algn="ctr">
              <a:lnSpc>
                <a:spcPct val="100000"/>
              </a:lnSpc>
              <a:spcBef>
                <a:spcPts val="0"/>
              </a:spcBef>
              <a:spcAft>
                <a:spcPts val="0"/>
              </a:spcAft>
              <a:buClr>
                <a:srgbClr val="000000"/>
              </a:buClr>
              <a:buSzPts val="3800"/>
              <a:buNone/>
              <a:defRPr>
                <a:solidFill>
                  <a:srgbClr val="000000"/>
                </a:solidFill>
              </a:defRPr>
            </a:lvl5pPr>
            <a:lvl6pPr lvl="5" algn="ctr">
              <a:lnSpc>
                <a:spcPct val="100000"/>
              </a:lnSpc>
              <a:spcBef>
                <a:spcPts val="0"/>
              </a:spcBef>
              <a:spcAft>
                <a:spcPts val="0"/>
              </a:spcAft>
              <a:buClr>
                <a:srgbClr val="000000"/>
              </a:buClr>
              <a:buSzPts val="3800"/>
              <a:buNone/>
              <a:defRPr>
                <a:solidFill>
                  <a:srgbClr val="000000"/>
                </a:solidFill>
              </a:defRPr>
            </a:lvl6pPr>
            <a:lvl7pPr lvl="6" algn="ctr">
              <a:lnSpc>
                <a:spcPct val="100000"/>
              </a:lnSpc>
              <a:spcBef>
                <a:spcPts val="0"/>
              </a:spcBef>
              <a:spcAft>
                <a:spcPts val="0"/>
              </a:spcAft>
              <a:buClr>
                <a:srgbClr val="000000"/>
              </a:buClr>
              <a:buSzPts val="3800"/>
              <a:buNone/>
              <a:defRPr>
                <a:solidFill>
                  <a:srgbClr val="000000"/>
                </a:solidFill>
              </a:defRPr>
            </a:lvl7pPr>
            <a:lvl8pPr lvl="7" algn="ctr">
              <a:lnSpc>
                <a:spcPct val="100000"/>
              </a:lnSpc>
              <a:spcBef>
                <a:spcPts val="0"/>
              </a:spcBef>
              <a:spcAft>
                <a:spcPts val="0"/>
              </a:spcAft>
              <a:buClr>
                <a:srgbClr val="000000"/>
              </a:buClr>
              <a:buSzPts val="3800"/>
              <a:buNone/>
              <a:defRPr>
                <a:solidFill>
                  <a:srgbClr val="000000"/>
                </a:solidFill>
              </a:defRPr>
            </a:lvl8pPr>
            <a:lvl9pPr lvl="8" algn="ctr">
              <a:lnSpc>
                <a:spcPct val="100000"/>
              </a:lnSpc>
              <a:spcBef>
                <a:spcPts val="0"/>
              </a:spcBef>
              <a:spcAft>
                <a:spcPts val="0"/>
              </a:spcAft>
              <a:buClr>
                <a:srgbClr val="000000"/>
              </a:buClr>
              <a:buSzPts val="3800"/>
              <a:buNone/>
              <a:defRPr>
                <a:solidFill>
                  <a:srgbClr val="000000"/>
                </a:solidFill>
              </a:defRPr>
            </a:lvl9pPr>
          </a:lstStyle>
          <a:p/>
        </p:txBody>
      </p:sp>
      <p:sp>
        <p:nvSpPr>
          <p:cNvPr id="112" name="Google Shape;112;p64"/>
          <p:cNvSpPr txBox="1"/>
          <p:nvPr>
            <p:ph idx="1" type="subTitle"/>
          </p:nvPr>
        </p:nvSpPr>
        <p:spPr>
          <a:xfrm>
            <a:off x="1278050" y="2079600"/>
            <a:ext cx="2836800" cy="53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3" name="Google Shape;113;p64"/>
          <p:cNvSpPr txBox="1"/>
          <p:nvPr>
            <p:ph idx="3" type="title"/>
          </p:nvPr>
        </p:nvSpPr>
        <p:spPr>
          <a:xfrm>
            <a:off x="1278055" y="2713554"/>
            <a:ext cx="2531700" cy="420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800"/>
              <a:buNone/>
              <a:defRPr sz="2500">
                <a:solidFill>
                  <a:schemeClr val="dk1"/>
                </a:solidFill>
              </a:defRPr>
            </a:lvl1pPr>
            <a:lvl2pPr lvl="1" algn="ctr">
              <a:lnSpc>
                <a:spcPct val="100000"/>
              </a:lnSpc>
              <a:spcBef>
                <a:spcPts val="0"/>
              </a:spcBef>
              <a:spcAft>
                <a:spcPts val="0"/>
              </a:spcAft>
              <a:buClr>
                <a:srgbClr val="000000"/>
              </a:buClr>
              <a:buSzPts val="3800"/>
              <a:buNone/>
              <a:defRPr>
                <a:solidFill>
                  <a:srgbClr val="000000"/>
                </a:solidFill>
              </a:defRPr>
            </a:lvl2pPr>
            <a:lvl3pPr lvl="2" algn="ctr">
              <a:lnSpc>
                <a:spcPct val="100000"/>
              </a:lnSpc>
              <a:spcBef>
                <a:spcPts val="0"/>
              </a:spcBef>
              <a:spcAft>
                <a:spcPts val="0"/>
              </a:spcAft>
              <a:buClr>
                <a:srgbClr val="000000"/>
              </a:buClr>
              <a:buSzPts val="3800"/>
              <a:buNone/>
              <a:defRPr>
                <a:solidFill>
                  <a:srgbClr val="000000"/>
                </a:solidFill>
              </a:defRPr>
            </a:lvl3pPr>
            <a:lvl4pPr lvl="3" algn="ctr">
              <a:lnSpc>
                <a:spcPct val="100000"/>
              </a:lnSpc>
              <a:spcBef>
                <a:spcPts val="0"/>
              </a:spcBef>
              <a:spcAft>
                <a:spcPts val="0"/>
              </a:spcAft>
              <a:buClr>
                <a:srgbClr val="000000"/>
              </a:buClr>
              <a:buSzPts val="3800"/>
              <a:buNone/>
              <a:defRPr>
                <a:solidFill>
                  <a:srgbClr val="000000"/>
                </a:solidFill>
              </a:defRPr>
            </a:lvl4pPr>
            <a:lvl5pPr lvl="4" algn="ctr">
              <a:lnSpc>
                <a:spcPct val="100000"/>
              </a:lnSpc>
              <a:spcBef>
                <a:spcPts val="0"/>
              </a:spcBef>
              <a:spcAft>
                <a:spcPts val="0"/>
              </a:spcAft>
              <a:buClr>
                <a:srgbClr val="000000"/>
              </a:buClr>
              <a:buSzPts val="3800"/>
              <a:buNone/>
              <a:defRPr>
                <a:solidFill>
                  <a:srgbClr val="000000"/>
                </a:solidFill>
              </a:defRPr>
            </a:lvl5pPr>
            <a:lvl6pPr lvl="5" algn="ctr">
              <a:lnSpc>
                <a:spcPct val="100000"/>
              </a:lnSpc>
              <a:spcBef>
                <a:spcPts val="0"/>
              </a:spcBef>
              <a:spcAft>
                <a:spcPts val="0"/>
              </a:spcAft>
              <a:buClr>
                <a:srgbClr val="000000"/>
              </a:buClr>
              <a:buSzPts val="3800"/>
              <a:buNone/>
              <a:defRPr>
                <a:solidFill>
                  <a:srgbClr val="000000"/>
                </a:solidFill>
              </a:defRPr>
            </a:lvl6pPr>
            <a:lvl7pPr lvl="6" algn="ctr">
              <a:lnSpc>
                <a:spcPct val="100000"/>
              </a:lnSpc>
              <a:spcBef>
                <a:spcPts val="0"/>
              </a:spcBef>
              <a:spcAft>
                <a:spcPts val="0"/>
              </a:spcAft>
              <a:buClr>
                <a:srgbClr val="000000"/>
              </a:buClr>
              <a:buSzPts val="3800"/>
              <a:buNone/>
              <a:defRPr>
                <a:solidFill>
                  <a:srgbClr val="000000"/>
                </a:solidFill>
              </a:defRPr>
            </a:lvl7pPr>
            <a:lvl8pPr lvl="7" algn="ctr">
              <a:lnSpc>
                <a:spcPct val="100000"/>
              </a:lnSpc>
              <a:spcBef>
                <a:spcPts val="0"/>
              </a:spcBef>
              <a:spcAft>
                <a:spcPts val="0"/>
              </a:spcAft>
              <a:buClr>
                <a:srgbClr val="000000"/>
              </a:buClr>
              <a:buSzPts val="3800"/>
              <a:buNone/>
              <a:defRPr>
                <a:solidFill>
                  <a:srgbClr val="000000"/>
                </a:solidFill>
              </a:defRPr>
            </a:lvl8pPr>
            <a:lvl9pPr lvl="8" algn="ctr">
              <a:lnSpc>
                <a:spcPct val="100000"/>
              </a:lnSpc>
              <a:spcBef>
                <a:spcPts val="0"/>
              </a:spcBef>
              <a:spcAft>
                <a:spcPts val="0"/>
              </a:spcAft>
              <a:buClr>
                <a:srgbClr val="000000"/>
              </a:buClr>
              <a:buSzPts val="3800"/>
              <a:buNone/>
              <a:defRPr>
                <a:solidFill>
                  <a:srgbClr val="000000"/>
                </a:solidFill>
              </a:defRPr>
            </a:lvl9pPr>
          </a:lstStyle>
          <a:p/>
        </p:txBody>
      </p:sp>
      <p:sp>
        <p:nvSpPr>
          <p:cNvPr id="114" name="Google Shape;114;p64"/>
          <p:cNvSpPr txBox="1"/>
          <p:nvPr>
            <p:ph idx="4" type="subTitle"/>
          </p:nvPr>
        </p:nvSpPr>
        <p:spPr>
          <a:xfrm>
            <a:off x="1278050" y="3111844"/>
            <a:ext cx="2836800" cy="53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5" name="Google Shape;115;p64"/>
          <p:cNvSpPr txBox="1"/>
          <p:nvPr>
            <p:ph idx="5" type="title"/>
          </p:nvPr>
        </p:nvSpPr>
        <p:spPr>
          <a:xfrm>
            <a:off x="1278065" y="3745806"/>
            <a:ext cx="2531700" cy="420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800"/>
              <a:buNone/>
              <a:defRPr sz="2500">
                <a:solidFill>
                  <a:schemeClr val="dk1"/>
                </a:solidFill>
              </a:defRPr>
            </a:lvl1pPr>
            <a:lvl2pPr lvl="1" algn="ctr">
              <a:lnSpc>
                <a:spcPct val="100000"/>
              </a:lnSpc>
              <a:spcBef>
                <a:spcPts val="0"/>
              </a:spcBef>
              <a:spcAft>
                <a:spcPts val="0"/>
              </a:spcAft>
              <a:buClr>
                <a:srgbClr val="000000"/>
              </a:buClr>
              <a:buSzPts val="3800"/>
              <a:buNone/>
              <a:defRPr>
                <a:solidFill>
                  <a:srgbClr val="000000"/>
                </a:solidFill>
              </a:defRPr>
            </a:lvl2pPr>
            <a:lvl3pPr lvl="2" algn="ctr">
              <a:lnSpc>
                <a:spcPct val="100000"/>
              </a:lnSpc>
              <a:spcBef>
                <a:spcPts val="0"/>
              </a:spcBef>
              <a:spcAft>
                <a:spcPts val="0"/>
              </a:spcAft>
              <a:buClr>
                <a:srgbClr val="000000"/>
              </a:buClr>
              <a:buSzPts val="3800"/>
              <a:buNone/>
              <a:defRPr>
                <a:solidFill>
                  <a:srgbClr val="000000"/>
                </a:solidFill>
              </a:defRPr>
            </a:lvl3pPr>
            <a:lvl4pPr lvl="3" algn="ctr">
              <a:lnSpc>
                <a:spcPct val="100000"/>
              </a:lnSpc>
              <a:spcBef>
                <a:spcPts val="0"/>
              </a:spcBef>
              <a:spcAft>
                <a:spcPts val="0"/>
              </a:spcAft>
              <a:buClr>
                <a:srgbClr val="000000"/>
              </a:buClr>
              <a:buSzPts val="3800"/>
              <a:buNone/>
              <a:defRPr>
                <a:solidFill>
                  <a:srgbClr val="000000"/>
                </a:solidFill>
              </a:defRPr>
            </a:lvl4pPr>
            <a:lvl5pPr lvl="4" algn="ctr">
              <a:lnSpc>
                <a:spcPct val="100000"/>
              </a:lnSpc>
              <a:spcBef>
                <a:spcPts val="0"/>
              </a:spcBef>
              <a:spcAft>
                <a:spcPts val="0"/>
              </a:spcAft>
              <a:buClr>
                <a:srgbClr val="000000"/>
              </a:buClr>
              <a:buSzPts val="3800"/>
              <a:buNone/>
              <a:defRPr>
                <a:solidFill>
                  <a:srgbClr val="000000"/>
                </a:solidFill>
              </a:defRPr>
            </a:lvl5pPr>
            <a:lvl6pPr lvl="5" algn="ctr">
              <a:lnSpc>
                <a:spcPct val="100000"/>
              </a:lnSpc>
              <a:spcBef>
                <a:spcPts val="0"/>
              </a:spcBef>
              <a:spcAft>
                <a:spcPts val="0"/>
              </a:spcAft>
              <a:buClr>
                <a:srgbClr val="000000"/>
              </a:buClr>
              <a:buSzPts val="3800"/>
              <a:buNone/>
              <a:defRPr>
                <a:solidFill>
                  <a:srgbClr val="000000"/>
                </a:solidFill>
              </a:defRPr>
            </a:lvl6pPr>
            <a:lvl7pPr lvl="6" algn="ctr">
              <a:lnSpc>
                <a:spcPct val="100000"/>
              </a:lnSpc>
              <a:spcBef>
                <a:spcPts val="0"/>
              </a:spcBef>
              <a:spcAft>
                <a:spcPts val="0"/>
              </a:spcAft>
              <a:buClr>
                <a:srgbClr val="000000"/>
              </a:buClr>
              <a:buSzPts val="3800"/>
              <a:buNone/>
              <a:defRPr>
                <a:solidFill>
                  <a:srgbClr val="000000"/>
                </a:solidFill>
              </a:defRPr>
            </a:lvl7pPr>
            <a:lvl8pPr lvl="7" algn="ctr">
              <a:lnSpc>
                <a:spcPct val="100000"/>
              </a:lnSpc>
              <a:spcBef>
                <a:spcPts val="0"/>
              </a:spcBef>
              <a:spcAft>
                <a:spcPts val="0"/>
              </a:spcAft>
              <a:buClr>
                <a:srgbClr val="000000"/>
              </a:buClr>
              <a:buSzPts val="3800"/>
              <a:buNone/>
              <a:defRPr>
                <a:solidFill>
                  <a:srgbClr val="000000"/>
                </a:solidFill>
              </a:defRPr>
            </a:lvl8pPr>
            <a:lvl9pPr lvl="8" algn="ctr">
              <a:lnSpc>
                <a:spcPct val="100000"/>
              </a:lnSpc>
              <a:spcBef>
                <a:spcPts val="0"/>
              </a:spcBef>
              <a:spcAft>
                <a:spcPts val="0"/>
              </a:spcAft>
              <a:buClr>
                <a:srgbClr val="000000"/>
              </a:buClr>
              <a:buSzPts val="3800"/>
              <a:buNone/>
              <a:defRPr>
                <a:solidFill>
                  <a:srgbClr val="000000"/>
                </a:solidFill>
              </a:defRPr>
            </a:lvl9pPr>
          </a:lstStyle>
          <a:p/>
        </p:txBody>
      </p:sp>
      <p:sp>
        <p:nvSpPr>
          <p:cNvPr id="116" name="Google Shape;116;p64"/>
          <p:cNvSpPr txBox="1"/>
          <p:nvPr>
            <p:ph idx="6" type="subTitle"/>
          </p:nvPr>
        </p:nvSpPr>
        <p:spPr>
          <a:xfrm>
            <a:off x="1278050" y="4166100"/>
            <a:ext cx="2836800" cy="53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7" name="Google Shape;117;p64"/>
          <p:cNvSpPr/>
          <p:nvPr/>
        </p:nvSpPr>
        <p:spPr>
          <a:xfrm rot="4024234">
            <a:off x="465320" y="-1390455"/>
            <a:ext cx="105098" cy="3574942"/>
          </a:xfrm>
          <a:custGeom>
            <a:rect b="b" l="l" r="r" t="t"/>
            <a:pathLst>
              <a:path extrusionOk="0" h="227968" w="11059">
                <a:moveTo>
                  <a:pt x="10255" y="0"/>
                </a:moveTo>
                <a:cubicBezTo>
                  <a:pt x="7659" y="10386"/>
                  <a:pt x="6859" y="21427"/>
                  <a:pt x="8187" y="32050"/>
                </a:cubicBezTo>
                <a:cubicBezTo>
                  <a:pt x="9066" y="39079"/>
                  <a:pt x="11456" y="46372"/>
                  <a:pt x="9738" y="53244"/>
                </a:cubicBezTo>
                <a:cubicBezTo>
                  <a:pt x="6999" y="64197"/>
                  <a:pt x="-2017" y="74790"/>
                  <a:pt x="433" y="85811"/>
                </a:cubicBezTo>
                <a:cubicBezTo>
                  <a:pt x="3589" y="100008"/>
                  <a:pt x="8968" y="113768"/>
                  <a:pt x="10772" y="128200"/>
                </a:cubicBezTo>
                <a:cubicBezTo>
                  <a:pt x="11918" y="137364"/>
                  <a:pt x="6636" y="146361"/>
                  <a:pt x="6636" y="155597"/>
                </a:cubicBezTo>
                <a:cubicBezTo>
                  <a:pt x="6636" y="165816"/>
                  <a:pt x="11743" y="176076"/>
                  <a:pt x="9738" y="186097"/>
                </a:cubicBezTo>
                <a:cubicBezTo>
                  <a:pt x="8831" y="190631"/>
                  <a:pt x="4108" y="193915"/>
                  <a:pt x="3535" y="198503"/>
                </a:cubicBezTo>
                <a:cubicBezTo>
                  <a:pt x="2302" y="208370"/>
                  <a:pt x="8187" y="218025"/>
                  <a:pt x="8187" y="227968"/>
                </a:cubicBezTo>
              </a:path>
            </a:pathLst>
          </a:custGeom>
          <a:noFill/>
          <a:ln cap="flat" cmpd="sng" w="3810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VS">
  <p:cSld name="CUSTOM_6">
    <p:spTree>
      <p:nvGrpSpPr>
        <p:cNvPr id="118" name="Shape 118"/>
        <p:cNvGrpSpPr/>
        <p:nvPr/>
      </p:nvGrpSpPr>
      <p:grpSpPr>
        <a:xfrm>
          <a:off x="0" y="0"/>
          <a:ext cx="0" cy="0"/>
          <a:chOff x="0" y="0"/>
          <a:chExt cx="0" cy="0"/>
        </a:xfrm>
      </p:grpSpPr>
      <p:sp>
        <p:nvSpPr>
          <p:cNvPr id="119" name="Google Shape;119;p65"/>
          <p:cNvSpPr txBox="1"/>
          <p:nvPr>
            <p:ph idx="1" type="subTitle"/>
          </p:nvPr>
        </p:nvSpPr>
        <p:spPr>
          <a:xfrm>
            <a:off x="1236975" y="2571800"/>
            <a:ext cx="2784900" cy="1653000"/>
          </a:xfrm>
          <a:prstGeom prst="rect">
            <a:avLst/>
          </a:prstGeom>
          <a:solidFill>
            <a:schemeClr val="accent3"/>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0" name="Google Shape;120;p65"/>
          <p:cNvSpPr txBox="1"/>
          <p:nvPr>
            <p:ph idx="2" type="subTitle"/>
          </p:nvPr>
        </p:nvSpPr>
        <p:spPr>
          <a:xfrm>
            <a:off x="5066000" y="2571800"/>
            <a:ext cx="2841000" cy="1653000"/>
          </a:xfrm>
          <a:prstGeom prst="rect">
            <a:avLst/>
          </a:prstGeom>
          <a:solidFill>
            <a:schemeClr val="accent3"/>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1" name="Google Shape;121;p65"/>
          <p:cNvSpPr txBox="1"/>
          <p:nvPr>
            <p:ph type="title"/>
          </p:nvPr>
        </p:nvSpPr>
        <p:spPr>
          <a:xfrm>
            <a:off x="1278625" y="2661036"/>
            <a:ext cx="27294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a:solidFill>
                  <a:schemeClr val="accent5"/>
                </a:solidFill>
              </a:defRPr>
            </a:lvl1pPr>
            <a:lvl2pPr lvl="1" algn="ctr">
              <a:lnSpc>
                <a:spcPct val="100000"/>
              </a:lnSpc>
              <a:spcBef>
                <a:spcPts val="0"/>
              </a:spcBef>
              <a:spcAft>
                <a:spcPts val="0"/>
              </a:spcAft>
              <a:buSzPts val="3800"/>
              <a:buNone/>
              <a:defRPr/>
            </a:lvl2pPr>
            <a:lvl3pPr lvl="2" algn="ctr">
              <a:lnSpc>
                <a:spcPct val="100000"/>
              </a:lnSpc>
              <a:spcBef>
                <a:spcPts val="0"/>
              </a:spcBef>
              <a:spcAft>
                <a:spcPts val="0"/>
              </a:spcAft>
              <a:buSzPts val="3800"/>
              <a:buNone/>
              <a:defRPr/>
            </a:lvl3pPr>
            <a:lvl4pPr lvl="3" algn="ctr">
              <a:lnSpc>
                <a:spcPct val="100000"/>
              </a:lnSpc>
              <a:spcBef>
                <a:spcPts val="0"/>
              </a:spcBef>
              <a:spcAft>
                <a:spcPts val="0"/>
              </a:spcAft>
              <a:buSzPts val="3800"/>
              <a:buNone/>
              <a:defRPr/>
            </a:lvl4pPr>
            <a:lvl5pPr lvl="4" algn="ctr">
              <a:lnSpc>
                <a:spcPct val="100000"/>
              </a:lnSpc>
              <a:spcBef>
                <a:spcPts val="0"/>
              </a:spcBef>
              <a:spcAft>
                <a:spcPts val="0"/>
              </a:spcAft>
              <a:buSzPts val="3800"/>
              <a:buNone/>
              <a:defRPr/>
            </a:lvl5pPr>
            <a:lvl6pPr lvl="5" algn="ctr">
              <a:lnSpc>
                <a:spcPct val="100000"/>
              </a:lnSpc>
              <a:spcBef>
                <a:spcPts val="0"/>
              </a:spcBef>
              <a:spcAft>
                <a:spcPts val="0"/>
              </a:spcAft>
              <a:buSzPts val="3800"/>
              <a:buNone/>
              <a:defRPr/>
            </a:lvl6pPr>
            <a:lvl7pPr lvl="6" algn="ctr">
              <a:lnSpc>
                <a:spcPct val="100000"/>
              </a:lnSpc>
              <a:spcBef>
                <a:spcPts val="0"/>
              </a:spcBef>
              <a:spcAft>
                <a:spcPts val="0"/>
              </a:spcAft>
              <a:buSzPts val="3800"/>
              <a:buNone/>
              <a:defRPr/>
            </a:lvl7pPr>
            <a:lvl8pPr lvl="7" algn="ctr">
              <a:lnSpc>
                <a:spcPct val="100000"/>
              </a:lnSpc>
              <a:spcBef>
                <a:spcPts val="0"/>
              </a:spcBef>
              <a:spcAft>
                <a:spcPts val="0"/>
              </a:spcAft>
              <a:buSzPts val="3800"/>
              <a:buNone/>
              <a:defRPr/>
            </a:lvl8pPr>
            <a:lvl9pPr lvl="8" algn="ctr">
              <a:lnSpc>
                <a:spcPct val="100000"/>
              </a:lnSpc>
              <a:spcBef>
                <a:spcPts val="0"/>
              </a:spcBef>
              <a:spcAft>
                <a:spcPts val="0"/>
              </a:spcAft>
              <a:buSzPts val="3800"/>
              <a:buNone/>
              <a:defRPr/>
            </a:lvl9pPr>
          </a:lstStyle>
          <a:p/>
        </p:txBody>
      </p:sp>
      <p:sp>
        <p:nvSpPr>
          <p:cNvPr id="122" name="Google Shape;122;p65"/>
          <p:cNvSpPr txBox="1"/>
          <p:nvPr>
            <p:ph idx="3" type="title"/>
          </p:nvPr>
        </p:nvSpPr>
        <p:spPr>
          <a:xfrm>
            <a:off x="5135850" y="2661036"/>
            <a:ext cx="27294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a:solidFill>
                  <a:schemeClr val="accent5"/>
                </a:solidFill>
              </a:defRPr>
            </a:lvl1pPr>
            <a:lvl2pPr lvl="1" algn="ctr">
              <a:lnSpc>
                <a:spcPct val="100000"/>
              </a:lnSpc>
              <a:spcBef>
                <a:spcPts val="0"/>
              </a:spcBef>
              <a:spcAft>
                <a:spcPts val="0"/>
              </a:spcAft>
              <a:buSzPts val="3800"/>
              <a:buNone/>
              <a:defRPr/>
            </a:lvl2pPr>
            <a:lvl3pPr lvl="2" algn="ctr">
              <a:lnSpc>
                <a:spcPct val="100000"/>
              </a:lnSpc>
              <a:spcBef>
                <a:spcPts val="0"/>
              </a:spcBef>
              <a:spcAft>
                <a:spcPts val="0"/>
              </a:spcAft>
              <a:buSzPts val="3800"/>
              <a:buNone/>
              <a:defRPr/>
            </a:lvl3pPr>
            <a:lvl4pPr lvl="3" algn="ctr">
              <a:lnSpc>
                <a:spcPct val="100000"/>
              </a:lnSpc>
              <a:spcBef>
                <a:spcPts val="0"/>
              </a:spcBef>
              <a:spcAft>
                <a:spcPts val="0"/>
              </a:spcAft>
              <a:buSzPts val="3800"/>
              <a:buNone/>
              <a:defRPr/>
            </a:lvl4pPr>
            <a:lvl5pPr lvl="4" algn="ctr">
              <a:lnSpc>
                <a:spcPct val="100000"/>
              </a:lnSpc>
              <a:spcBef>
                <a:spcPts val="0"/>
              </a:spcBef>
              <a:spcAft>
                <a:spcPts val="0"/>
              </a:spcAft>
              <a:buSzPts val="3800"/>
              <a:buNone/>
              <a:defRPr/>
            </a:lvl5pPr>
            <a:lvl6pPr lvl="5" algn="ctr">
              <a:lnSpc>
                <a:spcPct val="100000"/>
              </a:lnSpc>
              <a:spcBef>
                <a:spcPts val="0"/>
              </a:spcBef>
              <a:spcAft>
                <a:spcPts val="0"/>
              </a:spcAft>
              <a:buSzPts val="3800"/>
              <a:buNone/>
              <a:defRPr/>
            </a:lvl6pPr>
            <a:lvl7pPr lvl="6" algn="ctr">
              <a:lnSpc>
                <a:spcPct val="100000"/>
              </a:lnSpc>
              <a:spcBef>
                <a:spcPts val="0"/>
              </a:spcBef>
              <a:spcAft>
                <a:spcPts val="0"/>
              </a:spcAft>
              <a:buSzPts val="3800"/>
              <a:buNone/>
              <a:defRPr/>
            </a:lvl7pPr>
            <a:lvl8pPr lvl="7" algn="ctr">
              <a:lnSpc>
                <a:spcPct val="100000"/>
              </a:lnSpc>
              <a:spcBef>
                <a:spcPts val="0"/>
              </a:spcBef>
              <a:spcAft>
                <a:spcPts val="0"/>
              </a:spcAft>
              <a:buSzPts val="3800"/>
              <a:buNone/>
              <a:defRPr/>
            </a:lvl8pPr>
            <a:lvl9pPr lvl="8" algn="ctr">
              <a:lnSpc>
                <a:spcPct val="100000"/>
              </a:lnSpc>
              <a:spcBef>
                <a:spcPts val="0"/>
              </a:spcBef>
              <a:spcAft>
                <a:spcPts val="0"/>
              </a:spcAft>
              <a:buSzPts val="3800"/>
              <a:buNone/>
              <a:defRPr/>
            </a:lvl9pPr>
          </a:lstStyle>
          <a:p/>
        </p:txBody>
      </p:sp>
      <p:sp>
        <p:nvSpPr>
          <p:cNvPr id="123" name="Google Shape;123;p65"/>
          <p:cNvSpPr txBox="1"/>
          <p:nvPr>
            <p:ph idx="4" type="title"/>
          </p:nvPr>
        </p:nvSpPr>
        <p:spPr>
          <a:xfrm>
            <a:off x="2069550" y="583337"/>
            <a:ext cx="4993200" cy="13317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4000"/>
              <a:buNone/>
              <a:defRPr/>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sp>
        <p:nvSpPr>
          <p:cNvPr id="124" name="Google Shape;124;p65"/>
          <p:cNvSpPr/>
          <p:nvPr/>
        </p:nvSpPr>
        <p:spPr>
          <a:xfrm rot="-7755445">
            <a:off x="542329" y="-557427"/>
            <a:ext cx="767809" cy="2562575"/>
          </a:xfrm>
          <a:custGeom>
            <a:rect b="b" l="l" r="r" t="t"/>
            <a:pathLst>
              <a:path extrusionOk="0" h="101882" w="8072">
                <a:moveTo>
                  <a:pt x="8072" y="0"/>
                </a:moveTo>
                <a:cubicBezTo>
                  <a:pt x="2098" y="7467"/>
                  <a:pt x="-1210" y="18240"/>
                  <a:pt x="452" y="27657"/>
                </a:cubicBezTo>
                <a:cubicBezTo>
                  <a:pt x="2300" y="38129"/>
                  <a:pt x="7790" y="48069"/>
                  <a:pt x="7790" y="58702"/>
                </a:cubicBezTo>
                <a:cubicBezTo>
                  <a:pt x="7790" y="67116"/>
                  <a:pt x="6587" y="75803"/>
                  <a:pt x="3274" y="83537"/>
                </a:cubicBezTo>
                <a:cubicBezTo>
                  <a:pt x="866" y="89158"/>
                  <a:pt x="-1046" y="97554"/>
                  <a:pt x="3274" y="101882"/>
                </a:cubicBezTo>
              </a:path>
            </a:pathLst>
          </a:custGeom>
          <a:noFill/>
          <a:ln cap="flat" cmpd="sng" w="3810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5"/>
          <p:cNvSpPr/>
          <p:nvPr/>
        </p:nvSpPr>
        <p:spPr>
          <a:xfrm rot="10800000">
            <a:off x="8296782" y="-176062"/>
            <a:ext cx="983368" cy="2424737"/>
          </a:xfrm>
          <a:custGeom>
            <a:rect b="b" l="l" r="r" t="t"/>
            <a:pathLst>
              <a:path extrusionOk="0" h="111252" w="33428">
                <a:moveTo>
                  <a:pt x="2286" y="0"/>
                </a:moveTo>
                <a:cubicBezTo>
                  <a:pt x="12044" y="4879"/>
                  <a:pt x="29864" y="3018"/>
                  <a:pt x="32004" y="13716"/>
                </a:cubicBezTo>
                <a:cubicBezTo>
                  <a:pt x="33200" y="19694"/>
                  <a:pt x="34405" y="26401"/>
                  <a:pt x="32004" y="32004"/>
                </a:cubicBezTo>
                <a:cubicBezTo>
                  <a:pt x="28757" y="39580"/>
                  <a:pt x="21182" y="44861"/>
                  <a:pt x="18288" y="52578"/>
                </a:cubicBezTo>
                <a:cubicBezTo>
                  <a:pt x="13637" y="64982"/>
                  <a:pt x="18726" y="79422"/>
                  <a:pt x="15240" y="92202"/>
                </a:cubicBezTo>
                <a:cubicBezTo>
                  <a:pt x="13100" y="100047"/>
                  <a:pt x="3637" y="103979"/>
                  <a:pt x="0" y="111252"/>
                </a:cubicBezTo>
              </a:path>
            </a:pathLst>
          </a:custGeom>
          <a:noFill/>
          <a:ln cap="flat" cmpd="sng" w="3810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3"/>
        </a:solidFill>
      </p:bgPr>
    </p:bg>
    <p:spTree>
      <p:nvGrpSpPr>
        <p:cNvPr id="126" name="Shape 126"/>
        <p:cNvGrpSpPr/>
        <p:nvPr/>
      </p:nvGrpSpPr>
      <p:grpSpPr>
        <a:xfrm>
          <a:off x="0" y="0"/>
          <a:ext cx="0" cy="0"/>
          <a:chOff x="0" y="0"/>
          <a:chExt cx="0" cy="0"/>
        </a:xfrm>
      </p:grpSpPr>
      <p:sp>
        <p:nvSpPr>
          <p:cNvPr id="127" name="Google Shape;127;p66"/>
          <p:cNvSpPr/>
          <p:nvPr/>
        </p:nvSpPr>
        <p:spPr>
          <a:xfrm>
            <a:off x="0" y="0"/>
            <a:ext cx="9144000" cy="5143500"/>
          </a:xfrm>
          <a:prstGeom prst="rect">
            <a:avLst/>
          </a:prstGeom>
          <a:solidFill>
            <a:srgbClr val="E5DABE">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66"/>
          <p:cNvSpPr txBox="1"/>
          <p:nvPr>
            <p:ph type="title"/>
          </p:nvPr>
        </p:nvSpPr>
        <p:spPr>
          <a:xfrm>
            <a:off x="1583750" y="2993926"/>
            <a:ext cx="5976600" cy="10503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Clr>
                <a:srgbClr val="000000"/>
              </a:buClr>
              <a:buSzPts val="4500"/>
              <a:buNone/>
              <a:defRPr sz="8000">
                <a:solidFill>
                  <a:schemeClr val="dk1"/>
                </a:solidFill>
              </a:defRPr>
            </a:lvl1pPr>
            <a:lvl2pPr lvl="1" algn="l">
              <a:lnSpc>
                <a:spcPct val="100000"/>
              </a:lnSpc>
              <a:spcBef>
                <a:spcPts val="0"/>
              </a:spcBef>
              <a:spcAft>
                <a:spcPts val="0"/>
              </a:spcAft>
              <a:buSzPts val="4500"/>
              <a:buNone/>
              <a:defRPr sz="4500"/>
            </a:lvl2pPr>
            <a:lvl3pPr lvl="2" algn="l">
              <a:lnSpc>
                <a:spcPct val="100000"/>
              </a:lnSpc>
              <a:spcBef>
                <a:spcPts val="0"/>
              </a:spcBef>
              <a:spcAft>
                <a:spcPts val="0"/>
              </a:spcAft>
              <a:buSzPts val="4500"/>
              <a:buNone/>
              <a:defRPr sz="4500"/>
            </a:lvl3pPr>
            <a:lvl4pPr lvl="3" algn="l">
              <a:lnSpc>
                <a:spcPct val="100000"/>
              </a:lnSpc>
              <a:spcBef>
                <a:spcPts val="0"/>
              </a:spcBef>
              <a:spcAft>
                <a:spcPts val="0"/>
              </a:spcAft>
              <a:buSzPts val="4500"/>
              <a:buNone/>
              <a:defRPr sz="4500"/>
            </a:lvl4pPr>
            <a:lvl5pPr lvl="4" algn="l">
              <a:lnSpc>
                <a:spcPct val="100000"/>
              </a:lnSpc>
              <a:spcBef>
                <a:spcPts val="0"/>
              </a:spcBef>
              <a:spcAft>
                <a:spcPts val="0"/>
              </a:spcAft>
              <a:buSzPts val="4500"/>
              <a:buNone/>
              <a:defRPr sz="4500"/>
            </a:lvl5pPr>
            <a:lvl6pPr lvl="5" algn="l">
              <a:lnSpc>
                <a:spcPct val="100000"/>
              </a:lnSpc>
              <a:spcBef>
                <a:spcPts val="0"/>
              </a:spcBef>
              <a:spcAft>
                <a:spcPts val="0"/>
              </a:spcAft>
              <a:buSzPts val="4500"/>
              <a:buNone/>
              <a:defRPr sz="4500"/>
            </a:lvl6pPr>
            <a:lvl7pPr lvl="6" algn="l">
              <a:lnSpc>
                <a:spcPct val="100000"/>
              </a:lnSpc>
              <a:spcBef>
                <a:spcPts val="0"/>
              </a:spcBef>
              <a:spcAft>
                <a:spcPts val="0"/>
              </a:spcAft>
              <a:buSzPts val="4500"/>
              <a:buNone/>
              <a:defRPr sz="4500"/>
            </a:lvl7pPr>
            <a:lvl8pPr lvl="7" algn="l">
              <a:lnSpc>
                <a:spcPct val="100000"/>
              </a:lnSpc>
              <a:spcBef>
                <a:spcPts val="0"/>
              </a:spcBef>
              <a:spcAft>
                <a:spcPts val="0"/>
              </a:spcAft>
              <a:buSzPts val="4500"/>
              <a:buNone/>
              <a:defRPr sz="4500"/>
            </a:lvl8pPr>
            <a:lvl9pPr lvl="8" algn="l">
              <a:lnSpc>
                <a:spcPct val="100000"/>
              </a:lnSpc>
              <a:spcBef>
                <a:spcPts val="0"/>
              </a:spcBef>
              <a:spcAft>
                <a:spcPts val="0"/>
              </a:spcAft>
              <a:buSzPts val="4500"/>
              <a:buNone/>
              <a:defRPr sz="4500"/>
            </a:lvl9pPr>
          </a:lstStyle>
          <a:p/>
        </p:txBody>
      </p:sp>
      <p:sp>
        <p:nvSpPr>
          <p:cNvPr id="129" name="Google Shape;129;p66"/>
          <p:cNvSpPr txBox="1"/>
          <p:nvPr>
            <p:ph idx="1" type="subTitle"/>
          </p:nvPr>
        </p:nvSpPr>
        <p:spPr>
          <a:xfrm>
            <a:off x="2912600" y="3932900"/>
            <a:ext cx="3318900" cy="357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solidFill>
                  <a:schemeClr val="dk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130" name="Google Shape;130;p66"/>
          <p:cNvGrpSpPr/>
          <p:nvPr/>
        </p:nvGrpSpPr>
        <p:grpSpPr>
          <a:xfrm>
            <a:off x="-15825" y="-18425"/>
            <a:ext cx="9159925" cy="5166501"/>
            <a:chOff x="-15825" y="-18425"/>
            <a:chExt cx="9159925" cy="5166501"/>
          </a:xfrm>
        </p:grpSpPr>
        <p:sp>
          <p:nvSpPr>
            <p:cNvPr id="131" name="Google Shape;131;p66"/>
            <p:cNvSpPr/>
            <p:nvPr/>
          </p:nvSpPr>
          <p:spPr>
            <a:xfrm>
              <a:off x="-15825" y="4879276"/>
              <a:ext cx="9159900" cy="2688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66"/>
            <p:cNvSpPr/>
            <p:nvPr/>
          </p:nvSpPr>
          <p:spPr>
            <a:xfrm>
              <a:off x="-15825" y="-18425"/>
              <a:ext cx="9159900" cy="2688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66"/>
            <p:cNvSpPr/>
            <p:nvPr/>
          </p:nvSpPr>
          <p:spPr>
            <a:xfrm rot="5400000">
              <a:off x="-2429850" y="2425800"/>
              <a:ext cx="5128500" cy="2688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66"/>
            <p:cNvSpPr/>
            <p:nvPr/>
          </p:nvSpPr>
          <p:spPr>
            <a:xfrm rot="5400000">
              <a:off x="6445450" y="2425800"/>
              <a:ext cx="5128500" cy="2688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2"/>
        </a:solidFill>
      </p:bgPr>
    </p:bg>
    <p:spTree>
      <p:nvGrpSpPr>
        <p:cNvPr id="135" name="Shape 135"/>
        <p:cNvGrpSpPr/>
        <p:nvPr/>
      </p:nvGrpSpPr>
      <p:grpSpPr>
        <a:xfrm>
          <a:off x="0" y="0"/>
          <a:ext cx="0" cy="0"/>
          <a:chOff x="0" y="0"/>
          <a:chExt cx="0" cy="0"/>
        </a:xfrm>
      </p:grpSpPr>
      <p:sp>
        <p:nvSpPr>
          <p:cNvPr id="136" name="Google Shape;136;p67"/>
          <p:cNvSpPr/>
          <p:nvPr/>
        </p:nvSpPr>
        <p:spPr>
          <a:xfrm>
            <a:off x="3123100" y="-384825"/>
            <a:ext cx="6275825" cy="3254500"/>
          </a:xfrm>
          <a:custGeom>
            <a:rect b="b" l="l" r="r" t="t"/>
            <a:pathLst>
              <a:path extrusionOk="0" h="130180" w="251033">
                <a:moveTo>
                  <a:pt x="0" y="0"/>
                </a:moveTo>
                <a:cubicBezTo>
                  <a:pt x="1428" y="5712"/>
                  <a:pt x="7983" y="8718"/>
                  <a:pt x="11249" y="13617"/>
                </a:cubicBezTo>
                <a:cubicBezTo>
                  <a:pt x="21651" y="29219"/>
                  <a:pt x="41301" y="38953"/>
                  <a:pt x="59798" y="42036"/>
                </a:cubicBezTo>
                <a:cubicBezTo>
                  <a:pt x="82012" y="45738"/>
                  <a:pt x="108552" y="32509"/>
                  <a:pt x="127293" y="44996"/>
                </a:cubicBezTo>
                <a:cubicBezTo>
                  <a:pt x="151529" y="61144"/>
                  <a:pt x="151361" y="100934"/>
                  <a:pt x="174657" y="118411"/>
                </a:cubicBezTo>
                <a:cubicBezTo>
                  <a:pt x="188992" y="129165"/>
                  <a:pt x="209674" y="132015"/>
                  <a:pt x="227350" y="129069"/>
                </a:cubicBezTo>
                <a:cubicBezTo>
                  <a:pt x="236145" y="127603"/>
                  <a:pt x="247046" y="124610"/>
                  <a:pt x="251033" y="116635"/>
                </a:cubicBezTo>
              </a:path>
            </a:pathLst>
          </a:custGeom>
          <a:noFill/>
          <a:ln cap="flat" cmpd="sng" w="3810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7"/>
          <p:cNvSpPr/>
          <p:nvPr/>
        </p:nvSpPr>
        <p:spPr>
          <a:xfrm rot="393864">
            <a:off x="-376144" y="2494225"/>
            <a:ext cx="5292628" cy="3074809"/>
          </a:xfrm>
          <a:custGeom>
            <a:rect b="b" l="l" r="r" t="t"/>
            <a:pathLst>
              <a:path extrusionOk="0" h="122998" w="199523">
                <a:moveTo>
                  <a:pt x="0" y="0"/>
                </a:moveTo>
                <a:cubicBezTo>
                  <a:pt x="5699" y="14253"/>
                  <a:pt x="23641" y="20073"/>
                  <a:pt x="32563" y="32564"/>
                </a:cubicBezTo>
                <a:cubicBezTo>
                  <a:pt x="40249" y="43325"/>
                  <a:pt x="44291" y="59762"/>
                  <a:pt x="56837" y="63943"/>
                </a:cubicBezTo>
                <a:cubicBezTo>
                  <a:pt x="68686" y="67892"/>
                  <a:pt x="81709" y="68738"/>
                  <a:pt x="94137" y="67495"/>
                </a:cubicBezTo>
                <a:cubicBezTo>
                  <a:pt x="103367" y="66572"/>
                  <a:pt x="113910" y="62894"/>
                  <a:pt x="121964" y="67495"/>
                </a:cubicBezTo>
                <a:cubicBezTo>
                  <a:pt x="136606" y="75860"/>
                  <a:pt x="140854" y="95450"/>
                  <a:pt x="150974" y="108939"/>
                </a:cubicBezTo>
                <a:cubicBezTo>
                  <a:pt x="158695" y="119231"/>
                  <a:pt x="174224" y="122556"/>
                  <a:pt x="187090" y="122556"/>
                </a:cubicBezTo>
                <a:cubicBezTo>
                  <a:pt x="191239" y="122556"/>
                  <a:pt x="195812" y="123820"/>
                  <a:pt x="199523" y="121964"/>
                </a:cubicBezTo>
              </a:path>
            </a:pathLst>
          </a:custGeom>
          <a:noFill/>
          <a:ln cap="flat" cmpd="sng" w="3810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67"/>
          <p:cNvSpPr/>
          <p:nvPr/>
        </p:nvSpPr>
        <p:spPr>
          <a:xfrm>
            <a:off x="-162825" y="1184125"/>
            <a:ext cx="8673650" cy="4247996"/>
          </a:xfrm>
          <a:custGeom>
            <a:rect b="b" l="l" r="r" t="t"/>
            <a:pathLst>
              <a:path extrusionOk="0" h="158967" w="346946">
                <a:moveTo>
                  <a:pt x="0" y="0"/>
                </a:moveTo>
                <a:cubicBezTo>
                  <a:pt x="14215" y="4059"/>
                  <a:pt x="31075" y="7804"/>
                  <a:pt x="39668" y="19834"/>
                </a:cubicBezTo>
                <a:cubicBezTo>
                  <a:pt x="45523" y="28031"/>
                  <a:pt x="51445" y="36282"/>
                  <a:pt x="55950" y="45292"/>
                </a:cubicBezTo>
                <a:cubicBezTo>
                  <a:pt x="59693" y="52777"/>
                  <a:pt x="63651" y="61829"/>
                  <a:pt x="71343" y="65126"/>
                </a:cubicBezTo>
                <a:cubicBezTo>
                  <a:pt x="85502" y="71194"/>
                  <a:pt x="103427" y="66377"/>
                  <a:pt x="116636" y="74303"/>
                </a:cubicBezTo>
                <a:cubicBezTo>
                  <a:pt x="123851" y="78632"/>
                  <a:pt x="127953" y="86840"/>
                  <a:pt x="132621" y="93841"/>
                </a:cubicBezTo>
                <a:cubicBezTo>
                  <a:pt x="139554" y="104240"/>
                  <a:pt x="153152" y="109845"/>
                  <a:pt x="165480" y="111899"/>
                </a:cubicBezTo>
                <a:cubicBezTo>
                  <a:pt x="191557" y="116243"/>
                  <a:pt x="219103" y="111144"/>
                  <a:pt x="244520" y="118412"/>
                </a:cubicBezTo>
                <a:cubicBezTo>
                  <a:pt x="264590" y="124151"/>
                  <a:pt x="284053" y="132452"/>
                  <a:pt x="302246" y="142686"/>
                </a:cubicBezTo>
                <a:cubicBezTo>
                  <a:pt x="316067" y="150460"/>
                  <a:pt x="331088" y="158967"/>
                  <a:pt x="346946" y="158967"/>
                </a:cubicBezTo>
              </a:path>
            </a:pathLst>
          </a:custGeom>
          <a:noFill/>
          <a:ln cap="flat" cmpd="sng" w="3810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7"/>
          <p:cNvSpPr/>
          <p:nvPr/>
        </p:nvSpPr>
        <p:spPr>
          <a:xfrm rot="-302386">
            <a:off x="1776988" y="1000799"/>
            <a:ext cx="5645024" cy="3141747"/>
          </a:xfrm>
          <a:prstGeom prst="rect">
            <a:avLst/>
          </a:prstGeom>
          <a:solidFill>
            <a:schemeClr val="accent3"/>
          </a:solid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67"/>
          <p:cNvSpPr txBox="1"/>
          <p:nvPr>
            <p:ph type="title"/>
          </p:nvPr>
        </p:nvSpPr>
        <p:spPr>
          <a:xfrm>
            <a:off x="2626375" y="2073300"/>
            <a:ext cx="3891300" cy="996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4200"/>
              <a:buNone/>
              <a:defRPr sz="5000">
                <a:solidFill>
                  <a:srgbClr val="000000"/>
                </a:solidFill>
              </a:defRPr>
            </a:lvl1pPr>
            <a:lvl2pPr lvl="1" algn="ctr">
              <a:lnSpc>
                <a:spcPct val="100000"/>
              </a:lnSpc>
              <a:spcBef>
                <a:spcPts val="0"/>
              </a:spcBef>
              <a:spcAft>
                <a:spcPts val="0"/>
              </a:spcAft>
              <a:buClr>
                <a:srgbClr val="000000"/>
              </a:buClr>
              <a:buSzPts val="4200"/>
              <a:buNone/>
              <a:defRPr sz="4200">
                <a:solidFill>
                  <a:srgbClr val="000000"/>
                </a:solidFill>
              </a:defRPr>
            </a:lvl2pPr>
            <a:lvl3pPr lvl="2" algn="ctr">
              <a:lnSpc>
                <a:spcPct val="100000"/>
              </a:lnSpc>
              <a:spcBef>
                <a:spcPts val="0"/>
              </a:spcBef>
              <a:spcAft>
                <a:spcPts val="0"/>
              </a:spcAft>
              <a:buClr>
                <a:srgbClr val="000000"/>
              </a:buClr>
              <a:buSzPts val="4200"/>
              <a:buNone/>
              <a:defRPr sz="4200">
                <a:solidFill>
                  <a:srgbClr val="000000"/>
                </a:solidFill>
              </a:defRPr>
            </a:lvl3pPr>
            <a:lvl4pPr lvl="3" algn="ctr">
              <a:lnSpc>
                <a:spcPct val="100000"/>
              </a:lnSpc>
              <a:spcBef>
                <a:spcPts val="0"/>
              </a:spcBef>
              <a:spcAft>
                <a:spcPts val="0"/>
              </a:spcAft>
              <a:buClr>
                <a:srgbClr val="000000"/>
              </a:buClr>
              <a:buSzPts val="4200"/>
              <a:buNone/>
              <a:defRPr sz="4200">
                <a:solidFill>
                  <a:srgbClr val="000000"/>
                </a:solidFill>
              </a:defRPr>
            </a:lvl4pPr>
            <a:lvl5pPr lvl="4" algn="ctr">
              <a:lnSpc>
                <a:spcPct val="100000"/>
              </a:lnSpc>
              <a:spcBef>
                <a:spcPts val="0"/>
              </a:spcBef>
              <a:spcAft>
                <a:spcPts val="0"/>
              </a:spcAft>
              <a:buClr>
                <a:srgbClr val="000000"/>
              </a:buClr>
              <a:buSzPts val="4200"/>
              <a:buNone/>
              <a:defRPr sz="4200">
                <a:solidFill>
                  <a:srgbClr val="000000"/>
                </a:solidFill>
              </a:defRPr>
            </a:lvl5pPr>
            <a:lvl6pPr lvl="5" algn="ctr">
              <a:lnSpc>
                <a:spcPct val="100000"/>
              </a:lnSpc>
              <a:spcBef>
                <a:spcPts val="0"/>
              </a:spcBef>
              <a:spcAft>
                <a:spcPts val="0"/>
              </a:spcAft>
              <a:buClr>
                <a:srgbClr val="000000"/>
              </a:buClr>
              <a:buSzPts val="4200"/>
              <a:buNone/>
              <a:defRPr sz="4200">
                <a:solidFill>
                  <a:srgbClr val="000000"/>
                </a:solidFill>
              </a:defRPr>
            </a:lvl6pPr>
            <a:lvl7pPr lvl="6" algn="ctr">
              <a:lnSpc>
                <a:spcPct val="100000"/>
              </a:lnSpc>
              <a:spcBef>
                <a:spcPts val="0"/>
              </a:spcBef>
              <a:spcAft>
                <a:spcPts val="0"/>
              </a:spcAft>
              <a:buClr>
                <a:srgbClr val="000000"/>
              </a:buClr>
              <a:buSzPts val="4200"/>
              <a:buNone/>
              <a:defRPr sz="4200">
                <a:solidFill>
                  <a:srgbClr val="000000"/>
                </a:solidFill>
              </a:defRPr>
            </a:lvl7pPr>
            <a:lvl8pPr lvl="7" algn="ctr">
              <a:lnSpc>
                <a:spcPct val="100000"/>
              </a:lnSpc>
              <a:spcBef>
                <a:spcPts val="0"/>
              </a:spcBef>
              <a:spcAft>
                <a:spcPts val="0"/>
              </a:spcAft>
              <a:buClr>
                <a:srgbClr val="000000"/>
              </a:buClr>
              <a:buSzPts val="4200"/>
              <a:buNone/>
              <a:defRPr sz="4200">
                <a:solidFill>
                  <a:srgbClr val="000000"/>
                </a:solidFill>
              </a:defRPr>
            </a:lvl8pPr>
            <a:lvl9pPr lvl="8" algn="ctr">
              <a:lnSpc>
                <a:spcPct val="100000"/>
              </a:lnSpc>
              <a:spcBef>
                <a:spcPts val="0"/>
              </a:spcBef>
              <a:spcAft>
                <a:spcPts val="0"/>
              </a:spcAft>
              <a:buClr>
                <a:srgbClr val="000000"/>
              </a:buClr>
              <a:buSzPts val="4200"/>
              <a:buNone/>
              <a:defRPr sz="4200">
                <a:solidFill>
                  <a:srgbClr val="000000"/>
                </a:solidFill>
              </a:defRPr>
            </a:lvl9pPr>
          </a:lstStyle>
          <a:p/>
        </p:txBody>
      </p:sp>
      <p:sp>
        <p:nvSpPr>
          <p:cNvPr id="141" name="Google Shape;141;p67"/>
          <p:cNvSpPr txBox="1"/>
          <p:nvPr>
            <p:ph idx="1" type="subTitle"/>
          </p:nvPr>
        </p:nvSpPr>
        <p:spPr>
          <a:xfrm>
            <a:off x="3431325" y="2963700"/>
            <a:ext cx="2281200" cy="59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2100"/>
              <a:buNone/>
              <a:defRPr sz="1400">
                <a:solidFill>
                  <a:srgbClr val="000000"/>
                </a:solidFill>
              </a:defRPr>
            </a:lvl1pPr>
            <a:lvl2pPr lvl="1" algn="ctr">
              <a:lnSpc>
                <a:spcPct val="100000"/>
              </a:lnSpc>
              <a:spcBef>
                <a:spcPts val="0"/>
              </a:spcBef>
              <a:spcAft>
                <a:spcPts val="0"/>
              </a:spcAft>
              <a:buClr>
                <a:srgbClr val="000000"/>
              </a:buClr>
              <a:buSzPts val="2100"/>
              <a:buNone/>
              <a:defRPr sz="2100">
                <a:solidFill>
                  <a:srgbClr val="000000"/>
                </a:solidFill>
              </a:defRPr>
            </a:lvl2pPr>
            <a:lvl3pPr lvl="2" algn="ctr">
              <a:lnSpc>
                <a:spcPct val="100000"/>
              </a:lnSpc>
              <a:spcBef>
                <a:spcPts val="0"/>
              </a:spcBef>
              <a:spcAft>
                <a:spcPts val="0"/>
              </a:spcAft>
              <a:buClr>
                <a:srgbClr val="000000"/>
              </a:buClr>
              <a:buSzPts val="2100"/>
              <a:buNone/>
              <a:defRPr sz="2100">
                <a:solidFill>
                  <a:srgbClr val="000000"/>
                </a:solidFill>
              </a:defRPr>
            </a:lvl3pPr>
            <a:lvl4pPr lvl="3" algn="ctr">
              <a:lnSpc>
                <a:spcPct val="100000"/>
              </a:lnSpc>
              <a:spcBef>
                <a:spcPts val="0"/>
              </a:spcBef>
              <a:spcAft>
                <a:spcPts val="0"/>
              </a:spcAft>
              <a:buClr>
                <a:srgbClr val="000000"/>
              </a:buClr>
              <a:buSzPts val="2100"/>
              <a:buNone/>
              <a:defRPr sz="2100">
                <a:solidFill>
                  <a:srgbClr val="000000"/>
                </a:solidFill>
              </a:defRPr>
            </a:lvl4pPr>
            <a:lvl5pPr lvl="4" algn="ctr">
              <a:lnSpc>
                <a:spcPct val="100000"/>
              </a:lnSpc>
              <a:spcBef>
                <a:spcPts val="0"/>
              </a:spcBef>
              <a:spcAft>
                <a:spcPts val="0"/>
              </a:spcAft>
              <a:buClr>
                <a:srgbClr val="000000"/>
              </a:buClr>
              <a:buSzPts val="2100"/>
              <a:buNone/>
              <a:defRPr sz="2100">
                <a:solidFill>
                  <a:srgbClr val="000000"/>
                </a:solidFill>
              </a:defRPr>
            </a:lvl5pPr>
            <a:lvl6pPr lvl="5" algn="ctr">
              <a:lnSpc>
                <a:spcPct val="100000"/>
              </a:lnSpc>
              <a:spcBef>
                <a:spcPts val="0"/>
              </a:spcBef>
              <a:spcAft>
                <a:spcPts val="0"/>
              </a:spcAft>
              <a:buClr>
                <a:srgbClr val="000000"/>
              </a:buClr>
              <a:buSzPts val="2100"/>
              <a:buNone/>
              <a:defRPr sz="2100">
                <a:solidFill>
                  <a:srgbClr val="000000"/>
                </a:solidFill>
              </a:defRPr>
            </a:lvl6pPr>
            <a:lvl7pPr lvl="6" algn="ctr">
              <a:lnSpc>
                <a:spcPct val="100000"/>
              </a:lnSpc>
              <a:spcBef>
                <a:spcPts val="0"/>
              </a:spcBef>
              <a:spcAft>
                <a:spcPts val="0"/>
              </a:spcAft>
              <a:buClr>
                <a:srgbClr val="000000"/>
              </a:buClr>
              <a:buSzPts val="2100"/>
              <a:buNone/>
              <a:defRPr sz="2100">
                <a:solidFill>
                  <a:srgbClr val="000000"/>
                </a:solidFill>
              </a:defRPr>
            </a:lvl7pPr>
            <a:lvl8pPr lvl="7" algn="ctr">
              <a:lnSpc>
                <a:spcPct val="100000"/>
              </a:lnSpc>
              <a:spcBef>
                <a:spcPts val="0"/>
              </a:spcBef>
              <a:spcAft>
                <a:spcPts val="0"/>
              </a:spcAft>
              <a:buClr>
                <a:srgbClr val="000000"/>
              </a:buClr>
              <a:buSzPts val="2100"/>
              <a:buNone/>
              <a:defRPr sz="2100">
                <a:solidFill>
                  <a:srgbClr val="000000"/>
                </a:solidFill>
              </a:defRPr>
            </a:lvl8pPr>
            <a:lvl9pPr lvl="8" algn="ctr">
              <a:lnSpc>
                <a:spcPct val="100000"/>
              </a:lnSpc>
              <a:spcBef>
                <a:spcPts val="0"/>
              </a:spcBef>
              <a:spcAft>
                <a:spcPts val="0"/>
              </a:spcAft>
              <a:buClr>
                <a:srgbClr val="000000"/>
              </a:buClr>
              <a:buSzPts val="2100"/>
              <a:buNone/>
              <a:defRPr sz="2100">
                <a:solidFill>
                  <a:srgbClr val="000000"/>
                </a:solidFill>
              </a:defRPr>
            </a:lvl9pPr>
          </a:lstStyle>
          <a:p/>
        </p:txBody>
      </p:sp>
      <p:sp>
        <p:nvSpPr>
          <p:cNvPr id="142" name="Google Shape;142;p67"/>
          <p:cNvSpPr/>
          <p:nvPr/>
        </p:nvSpPr>
        <p:spPr>
          <a:xfrm rot="864019">
            <a:off x="-613966" y="4194869"/>
            <a:ext cx="3537617" cy="1410727"/>
          </a:xfrm>
          <a:custGeom>
            <a:rect b="b" l="l" r="r" t="t"/>
            <a:pathLst>
              <a:path extrusionOk="0" h="56428" w="141502">
                <a:moveTo>
                  <a:pt x="0" y="3734"/>
                </a:moveTo>
                <a:cubicBezTo>
                  <a:pt x="8548" y="1292"/>
                  <a:pt x="19246" y="-2381"/>
                  <a:pt x="26643" y="2550"/>
                </a:cubicBezTo>
                <a:cubicBezTo>
                  <a:pt x="39189" y="10914"/>
                  <a:pt x="49273" y="23042"/>
                  <a:pt x="62759" y="29785"/>
                </a:cubicBezTo>
                <a:cubicBezTo>
                  <a:pt x="77789" y="37300"/>
                  <a:pt x="96448" y="30369"/>
                  <a:pt x="113083" y="32745"/>
                </a:cubicBezTo>
                <a:cubicBezTo>
                  <a:pt x="125290" y="34488"/>
                  <a:pt x="135991" y="45397"/>
                  <a:pt x="141502" y="56428"/>
                </a:cubicBezTo>
              </a:path>
            </a:pathLst>
          </a:custGeom>
          <a:noFill/>
          <a:ln cap="flat" cmpd="sng" w="3810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7"/>
          <p:cNvSpPr/>
          <p:nvPr/>
        </p:nvSpPr>
        <p:spPr>
          <a:xfrm rot="-800652">
            <a:off x="5798997" y="-754769"/>
            <a:ext cx="3759571" cy="2764222"/>
          </a:xfrm>
          <a:custGeom>
            <a:rect b="b" l="l" r="r" t="t"/>
            <a:pathLst>
              <a:path extrusionOk="0" h="110569" w="150383">
                <a:moveTo>
                  <a:pt x="150383" y="108346"/>
                </a:moveTo>
                <a:cubicBezTo>
                  <a:pt x="143137" y="111969"/>
                  <a:pt x="134186" y="110152"/>
                  <a:pt x="126109" y="109530"/>
                </a:cubicBezTo>
                <a:cubicBezTo>
                  <a:pt x="109546" y="108254"/>
                  <a:pt x="92265" y="101149"/>
                  <a:pt x="80520" y="89401"/>
                </a:cubicBezTo>
                <a:cubicBezTo>
                  <a:pt x="67217" y="76094"/>
                  <a:pt x="70733" y="51198"/>
                  <a:pt x="57430" y="37891"/>
                </a:cubicBezTo>
                <a:cubicBezTo>
                  <a:pt x="41216" y="21671"/>
                  <a:pt x="10257" y="20513"/>
                  <a:pt x="0" y="0"/>
                </a:cubicBezTo>
              </a:path>
            </a:pathLst>
          </a:custGeom>
          <a:noFill/>
          <a:ln cap="flat" cmpd="sng" w="3810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67"/>
          <p:cNvSpPr/>
          <p:nvPr/>
        </p:nvSpPr>
        <p:spPr>
          <a:xfrm>
            <a:off x="7012975" y="-384825"/>
            <a:ext cx="2545850" cy="1061525"/>
          </a:xfrm>
          <a:custGeom>
            <a:rect b="b" l="l" r="r" t="t"/>
            <a:pathLst>
              <a:path extrusionOk="0" h="42461" w="101834">
                <a:moveTo>
                  <a:pt x="0" y="0"/>
                </a:moveTo>
                <a:cubicBezTo>
                  <a:pt x="5313" y="10628"/>
                  <a:pt x="19566" y="13634"/>
                  <a:pt x="30195" y="18946"/>
                </a:cubicBezTo>
                <a:cubicBezTo>
                  <a:pt x="37196" y="22445"/>
                  <a:pt x="42890" y="28170"/>
                  <a:pt x="49732" y="31972"/>
                </a:cubicBezTo>
                <a:cubicBezTo>
                  <a:pt x="64961" y="40434"/>
                  <a:pt x="89504" y="48425"/>
                  <a:pt x="101834" y="36116"/>
                </a:cubicBezTo>
              </a:path>
            </a:pathLst>
          </a:custGeom>
          <a:noFill/>
          <a:ln cap="flat" cmpd="sng" w="3810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2">
  <p:cSld name="CUSTOM_15">
    <p:spTree>
      <p:nvGrpSpPr>
        <p:cNvPr id="145" name="Shape 145"/>
        <p:cNvGrpSpPr/>
        <p:nvPr/>
      </p:nvGrpSpPr>
      <p:grpSpPr>
        <a:xfrm>
          <a:off x="0" y="0"/>
          <a:ext cx="0" cy="0"/>
          <a:chOff x="0" y="0"/>
          <a:chExt cx="0" cy="0"/>
        </a:xfrm>
      </p:grpSpPr>
      <p:sp>
        <p:nvSpPr>
          <p:cNvPr id="146" name="Google Shape;146;p68"/>
          <p:cNvSpPr txBox="1"/>
          <p:nvPr>
            <p:ph type="title"/>
          </p:nvPr>
        </p:nvSpPr>
        <p:spPr>
          <a:xfrm>
            <a:off x="2367800" y="496451"/>
            <a:ext cx="4408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sp>
        <p:nvSpPr>
          <p:cNvPr id="147" name="Google Shape;147;p68"/>
          <p:cNvSpPr txBox="1"/>
          <p:nvPr>
            <p:ph idx="1" type="body"/>
          </p:nvPr>
        </p:nvSpPr>
        <p:spPr>
          <a:xfrm>
            <a:off x="2554350" y="1299225"/>
            <a:ext cx="4035600" cy="9726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Clr>
                <a:srgbClr val="000000"/>
              </a:buClr>
              <a:buSzPts val="1400"/>
              <a:buChar char="●"/>
              <a:defRPr sz="1600">
                <a:solidFill>
                  <a:srgbClr val="000000"/>
                </a:solidFill>
              </a:defRPr>
            </a:lvl1pPr>
            <a:lvl2pPr indent="-317500" lvl="1" marL="914400" algn="l">
              <a:lnSpc>
                <a:spcPct val="115000"/>
              </a:lnSpc>
              <a:spcBef>
                <a:spcPts val="1600"/>
              </a:spcBef>
              <a:spcAft>
                <a:spcPts val="0"/>
              </a:spcAft>
              <a:buClr>
                <a:srgbClr val="000000"/>
              </a:buClr>
              <a:buSzPts val="1400"/>
              <a:buChar char="○"/>
              <a:defRPr>
                <a:solidFill>
                  <a:srgbClr val="000000"/>
                </a:solidFill>
              </a:defRPr>
            </a:lvl2pPr>
            <a:lvl3pPr indent="-317500" lvl="2" marL="1371600" algn="l">
              <a:lnSpc>
                <a:spcPct val="115000"/>
              </a:lnSpc>
              <a:spcBef>
                <a:spcPts val="1600"/>
              </a:spcBef>
              <a:spcAft>
                <a:spcPts val="0"/>
              </a:spcAft>
              <a:buClr>
                <a:srgbClr val="000000"/>
              </a:buClr>
              <a:buSzPts val="1400"/>
              <a:buChar char="■"/>
              <a:defRPr>
                <a:solidFill>
                  <a:srgbClr val="000000"/>
                </a:solidFill>
              </a:defRPr>
            </a:lvl3pPr>
            <a:lvl4pPr indent="-317500" lvl="3" marL="1828800" algn="l">
              <a:lnSpc>
                <a:spcPct val="115000"/>
              </a:lnSpc>
              <a:spcBef>
                <a:spcPts val="1600"/>
              </a:spcBef>
              <a:spcAft>
                <a:spcPts val="0"/>
              </a:spcAft>
              <a:buClr>
                <a:srgbClr val="000000"/>
              </a:buClr>
              <a:buSzPts val="1400"/>
              <a:buChar char="●"/>
              <a:defRPr>
                <a:solidFill>
                  <a:srgbClr val="000000"/>
                </a:solidFill>
              </a:defRPr>
            </a:lvl4pPr>
            <a:lvl5pPr indent="-317500" lvl="4" marL="2286000" algn="l">
              <a:lnSpc>
                <a:spcPct val="115000"/>
              </a:lnSpc>
              <a:spcBef>
                <a:spcPts val="1600"/>
              </a:spcBef>
              <a:spcAft>
                <a:spcPts val="0"/>
              </a:spcAft>
              <a:buClr>
                <a:srgbClr val="000000"/>
              </a:buClr>
              <a:buSzPts val="1400"/>
              <a:buChar char="○"/>
              <a:defRPr>
                <a:solidFill>
                  <a:srgbClr val="000000"/>
                </a:solidFill>
              </a:defRPr>
            </a:lvl5pPr>
            <a:lvl6pPr indent="-317500" lvl="5" marL="2743200" algn="l">
              <a:lnSpc>
                <a:spcPct val="115000"/>
              </a:lnSpc>
              <a:spcBef>
                <a:spcPts val="1600"/>
              </a:spcBef>
              <a:spcAft>
                <a:spcPts val="0"/>
              </a:spcAft>
              <a:buClr>
                <a:srgbClr val="000000"/>
              </a:buClr>
              <a:buSzPts val="1400"/>
              <a:buChar char="■"/>
              <a:defRPr>
                <a:solidFill>
                  <a:srgbClr val="000000"/>
                </a:solidFill>
              </a:defRPr>
            </a:lvl6pPr>
            <a:lvl7pPr indent="-317500" lvl="6" marL="3200400" algn="l">
              <a:lnSpc>
                <a:spcPct val="115000"/>
              </a:lnSpc>
              <a:spcBef>
                <a:spcPts val="1600"/>
              </a:spcBef>
              <a:spcAft>
                <a:spcPts val="0"/>
              </a:spcAft>
              <a:buClr>
                <a:srgbClr val="000000"/>
              </a:buClr>
              <a:buSzPts val="1400"/>
              <a:buChar char="●"/>
              <a:defRPr>
                <a:solidFill>
                  <a:srgbClr val="000000"/>
                </a:solidFill>
              </a:defRPr>
            </a:lvl7pPr>
            <a:lvl8pPr indent="-317500" lvl="7" marL="3657600" algn="l">
              <a:lnSpc>
                <a:spcPct val="115000"/>
              </a:lnSpc>
              <a:spcBef>
                <a:spcPts val="1600"/>
              </a:spcBef>
              <a:spcAft>
                <a:spcPts val="0"/>
              </a:spcAft>
              <a:buClr>
                <a:srgbClr val="000000"/>
              </a:buClr>
              <a:buSzPts val="1400"/>
              <a:buChar char="○"/>
              <a:defRPr>
                <a:solidFill>
                  <a:srgbClr val="000000"/>
                </a:solidFill>
              </a:defRPr>
            </a:lvl8pPr>
            <a:lvl9pPr indent="-317500" lvl="8" marL="4114800" algn="l">
              <a:lnSpc>
                <a:spcPct val="115000"/>
              </a:lnSpc>
              <a:spcBef>
                <a:spcPts val="1600"/>
              </a:spcBef>
              <a:spcAft>
                <a:spcPts val="1600"/>
              </a:spcAft>
              <a:buClr>
                <a:srgbClr val="000000"/>
              </a:buClr>
              <a:buSzPts val="1400"/>
              <a:buChar char="■"/>
              <a:defRPr>
                <a:solidFill>
                  <a:srgbClr val="000000"/>
                </a:solidFill>
              </a:defRPr>
            </a:lvl9pPr>
          </a:lstStyle>
          <a:p/>
        </p:txBody>
      </p:sp>
      <p:sp>
        <p:nvSpPr>
          <p:cNvPr id="148" name="Google Shape;148;p68"/>
          <p:cNvSpPr/>
          <p:nvPr/>
        </p:nvSpPr>
        <p:spPr>
          <a:xfrm>
            <a:off x="8193429" y="156675"/>
            <a:ext cx="1003808" cy="1657802"/>
          </a:xfrm>
          <a:custGeom>
            <a:rect b="b" l="l" r="r" t="t"/>
            <a:pathLst>
              <a:path extrusionOk="0" h="104775" w="55291">
                <a:moveTo>
                  <a:pt x="53767" y="0"/>
                </a:moveTo>
                <a:cubicBezTo>
                  <a:pt x="52109" y="11606"/>
                  <a:pt x="37989" y="19258"/>
                  <a:pt x="26716" y="22479"/>
                </a:cubicBezTo>
                <a:cubicBezTo>
                  <a:pt x="17320" y="25163"/>
                  <a:pt x="4147" y="27012"/>
                  <a:pt x="808" y="36195"/>
                </a:cubicBezTo>
                <a:cubicBezTo>
                  <a:pt x="-3391" y="47742"/>
                  <a:pt x="10039" y="59896"/>
                  <a:pt x="19096" y="68199"/>
                </a:cubicBezTo>
                <a:cubicBezTo>
                  <a:pt x="28194" y="76539"/>
                  <a:pt x="34372" y="87666"/>
                  <a:pt x="43099" y="96393"/>
                </a:cubicBezTo>
                <a:cubicBezTo>
                  <a:pt x="46586" y="99880"/>
                  <a:pt x="51804" y="101288"/>
                  <a:pt x="55291" y="104775"/>
                </a:cubicBezTo>
              </a:path>
            </a:pathLst>
          </a:custGeom>
          <a:noFill/>
          <a:ln cap="flat" cmpd="sng" w="3810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68"/>
          <p:cNvSpPr/>
          <p:nvPr/>
        </p:nvSpPr>
        <p:spPr>
          <a:xfrm>
            <a:off x="-77525" y="614025"/>
            <a:ext cx="904644" cy="1657813"/>
          </a:xfrm>
          <a:custGeom>
            <a:rect b="b" l="l" r="r" t="t"/>
            <a:pathLst>
              <a:path extrusionOk="0" h="82192" w="53904">
                <a:moveTo>
                  <a:pt x="1034" y="0"/>
                </a:moveTo>
                <a:cubicBezTo>
                  <a:pt x="10519" y="7117"/>
                  <a:pt x="23404" y="10810"/>
                  <a:pt x="29982" y="20677"/>
                </a:cubicBezTo>
                <a:cubicBezTo>
                  <a:pt x="34310" y="27169"/>
                  <a:pt x="37338" y="34489"/>
                  <a:pt x="41872" y="40838"/>
                </a:cubicBezTo>
                <a:cubicBezTo>
                  <a:pt x="45274" y="45601"/>
                  <a:pt x="54909" y="48021"/>
                  <a:pt x="53761" y="53761"/>
                </a:cubicBezTo>
                <a:cubicBezTo>
                  <a:pt x="53033" y="57401"/>
                  <a:pt x="46991" y="56876"/>
                  <a:pt x="43422" y="57896"/>
                </a:cubicBezTo>
                <a:cubicBezTo>
                  <a:pt x="38640" y="59262"/>
                  <a:pt x="33666" y="59942"/>
                  <a:pt x="28948" y="61515"/>
                </a:cubicBezTo>
                <a:cubicBezTo>
                  <a:pt x="23395" y="63366"/>
                  <a:pt x="21198" y="70299"/>
                  <a:pt x="17059" y="74438"/>
                </a:cubicBezTo>
                <a:cubicBezTo>
                  <a:pt x="12642" y="78855"/>
                  <a:pt x="4419" y="77777"/>
                  <a:pt x="0" y="82192"/>
                </a:cubicBezTo>
              </a:path>
            </a:pathLst>
          </a:custGeom>
          <a:noFill/>
          <a:ln cap="flat" cmpd="sng" w="3810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8"/>
          <p:cNvSpPr/>
          <p:nvPr/>
        </p:nvSpPr>
        <p:spPr>
          <a:xfrm rot="-5400000">
            <a:off x="4429950" y="-1858350"/>
            <a:ext cx="309600" cy="9169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68"/>
          <p:cNvSpPr/>
          <p:nvPr/>
        </p:nvSpPr>
        <p:spPr>
          <a:xfrm>
            <a:off x="18550" y="2884800"/>
            <a:ext cx="9144000" cy="2254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2">
    <p:spTree>
      <p:nvGrpSpPr>
        <p:cNvPr id="152" name="Shape 152"/>
        <p:cNvGrpSpPr/>
        <p:nvPr/>
      </p:nvGrpSpPr>
      <p:grpSpPr>
        <a:xfrm>
          <a:off x="0" y="0"/>
          <a:ext cx="0" cy="0"/>
          <a:chOff x="0" y="0"/>
          <a:chExt cx="0" cy="0"/>
        </a:xfrm>
      </p:grpSpPr>
      <p:sp>
        <p:nvSpPr>
          <p:cNvPr id="153" name="Google Shape;153;p69"/>
          <p:cNvSpPr txBox="1"/>
          <p:nvPr>
            <p:ph type="title"/>
          </p:nvPr>
        </p:nvSpPr>
        <p:spPr>
          <a:xfrm>
            <a:off x="593500" y="487171"/>
            <a:ext cx="7944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000"/>
              <a:buNone/>
              <a:defRPr/>
            </a:lvl1pPr>
            <a:lvl2pPr lvl="1" algn="ctr">
              <a:lnSpc>
                <a:spcPct val="100000"/>
              </a:lnSpc>
              <a:spcBef>
                <a:spcPts val="0"/>
              </a:spcBef>
              <a:spcAft>
                <a:spcPts val="0"/>
              </a:spcAft>
              <a:buSzPts val="3800"/>
              <a:buNone/>
              <a:defRPr/>
            </a:lvl2pPr>
            <a:lvl3pPr lvl="2" algn="ctr">
              <a:lnSpc>
                <a:spcPct val="100000"/>
              </a:lnSpc>
              <a:spcBef>
                <a:spcPts val="0"/>
              </a:spcBef>
              <a:spcAft>
                <a:spcPts val="0"/>
              </a:spcAft>
              <a:buSzPts val="3800"/>
              <a:buNone/>
              <a:defRPr/>
            </a:lvl3pPr>
            <a:lvl4pPr lvl="3" algn="ctr">
              <a:lnSpc>
                <a:spcPct val="100000"/>
              </a:lnSpc>
              <a:spcBef>
                <a:spcPts val="0"/>
              </a:spcBef>
              <a:spcAft>
                <a:spcPts val="0"/>
              </a:spcAft>
              <a:buSzPts val="3800"/>
              <a:buNone/>
              <a:defRPr/>
            </a:lvl4pPr>
            <a:lvl5pPr lvl="4" algn="ctr">
              <a:lnSpc>
                <a:spcPct val="100000"/>
              </a:lnSpc>
              <a:spcBef>
                <a:spcPts val="0"/>
              </a:spcBef>
              <a:spcAft>
                <a:spcPts val="0"/>
              </a:spcAft>
              <a:buSzPts val="3800"/>
              <a:buNone/>
              <a:defRPr/>
            </a:lvl5pPr>
            <a:lvl6pPr lvl="5" algn="ctr">
              <a:lnSpc>
                <a:spcPct val="100000"/>
              </a:lnSpc>
              <a:spcBef>
                <a:spcPts val="0"/>
              </a:spcBef>
              <a:spcAft>
                <a:spcPts val="0"/>
              </a:spcAft>
              <a:buSzPts val="3800"/>
              <a:buNone/>
              <a:defRPr/>
            </a:lvl6pPr>
            <a:lvl7pPr lvl="6" algn="ctr">
              <a:lnSpc>
                <a:spcPct val="100000"/>
              </a:lnSpc>
              <a:spcBef>
                <a:spcPts val="0"/>
              </a:spcBef>
              <a:spcAft>
                <a:spcPts val="0"/>
              </a:spcAft>
              <a:buSzPts val="3800"/>
              <a:buNone/>
              <a:defRPr/>
            </a:lvl7pPr>
            <a:lvl8pPr lvl="7" algn="ctr">
              <a:lnSpc>
                <a:spcPct val="100000"/>
              </a:lnSpc>
              <a:spcBef>
                <a:spcPts val="0"/>
              </a:spcBef>
              <a:spcAft>
                <a:spcPts val="0"/>
              </a:spcAft>
              <a:buSzPts val="3800"/>
              <a:buNone/>
              <a:defRPr/>
            </a:lvl8pPr>
            <a:lvl9pPr lvl="8" algn="ctr">
              <a:lnSpc>
                <a:spcPct val="100000"/>
              </a:lnSpc>
              <a:spcBef>
                <a:spcPts val="0"/>
              </a:spcBef>
              <a:spcAft>
                <a:spcPts val="0"/>
              </a:spcAft>
              <a:buSzPts val="3800"/>
              <a:buNone/>
              <a:defRPr/>
            </a:lvl9pPr>
          </a:lstStyle>
          <a:p/>
        </p:txBody>
      </p:sp>
      <p:sp>
        <p:nvSpPr>
          <p:cNvPr id="154" name="Google Shape;154;p69"/>
          <p:cNvSpPr txBox="1"/>
          <p:nvPr>
            <p:ph idx="2" type="title"/>
          </p:nvPr>
        </p:nvSpPr>
        <p:spPr>
          <a:xfrm>
            <a:off x="2151775" y="1849850"/>
            <a:ext cx="1974300" cy="365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500"/>
              <a:buNone/>
              <a:defRPr sz="2500">
                <a:solidFill>
                  <a:schemeClr val="lt2"/>
                </a:solidFill>
              </a:defRPr>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p:txBody>
      </p:sp>
      <p:sp>
        <p:nvSpPr>
          <p:cNvPr id="155" name="Google Shape;155;p69"/>
          <p:cNvSpPr txBox="1"/>
          <p:nvPr>
            <p:ph idx="1" type="subTitle"/>
          </p:nvPr>
        </p:nvSpPr>
        <p:spPr>
          <a:xfrm>
            <a:off x="2204075" y="2400686"/>
            <a:ext cx="1922100" cy="5382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69"/>
          <p:cNvSpPr txBox="1"/>
          <p:nvPr>
            <p:ph idx="3" type="title"/>
          </p:nvPr>
        </p:nvSpPr>
        <p:spPr>
          <a:xfrm>
            <a:off x="2151775" y="3306475"/>
            <a:ext cx="1974300" cy="365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500"/>
              <a:buNone/>
              <a:defRPr sz="2500">
                <a:solidFill>
                  <a:schemeClr val="lt2"/>
                </a:solidFill>
              </a:defRPr>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p:txBody>
      </p:sp>
      <p:sp>
        <p:nvSpPr>
          <p:cNvPr id="157" name="Google Shape;157;p69"/>
          <p:cNvSpPr txBox="1"/>
          <p:nvPr>
            <p:ph idx="4" type="subTitle"/>
          </p:nvPr>
        </p:nvSpPr>
        <p:spPr>
          <a:xfrm>
            <a:off x="2204075" y="3857361"/>
            <a:ext cx="1922100" cy="5382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69"/>
          <p:cNvSpPr txBox="1"/>
          <p:nvPr>
            <p:ph idx="5" type="title"/>
          </p:nvPr>
        </p:nvSpPr>
        <p:spPr>
          <a:xfrm>
            <a:off x="5017900" y="1849850"/>
            <a:ext cx="1974300" cy="36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500"/>
              <a:buNone/>
              <a:defRPr sz="2500">
                <a:solidFill>
                  <a:schemeClr val="lt2"/>
                </a:solidFill>
              </a:defRPr>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p:txBody>
      </p:sp>
      <p:sp>
        <p:nvSpPr>
          <p:cNvPr id="159" name="Google Shape;159;p69"/>
          <p:cNvSpPr txBox="1"/>
          <p:nvPr>
            <p:ph idx="6" type="subTitle"/>
          </p:nvPr>
        </p:nvSpPr>
        <p:spPr>
          <a:xfrm>
            <a:off x="5017900" y="2400686"/>
            <a:ext cx="1922100" cy="53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69"/>
          <p:cNvSpPr txBox="1"/>
          <p:nvPr>
            <p:ph idx="7" type="title"/>
          </p:nvPr>
        </p:nvSpPr>
        <p:spPr>
          <a:xfrm>
            <a:off x="5017900" y="3306475"/>
            <a:ext cx="1974300" cy="36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500"/>
              <a:buNone/>
              <a:defRPr sz="2500">
                <a:solidFill>
                  <a:schemeClr val="lt2"/>
                </a:solidFill>
              </a:defRPr>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p:txBody>
      </p:sp>
      <p:sp>
        <p:nvSpPr>
          <p:cNvPr id="161" name="Google Shape;161;p69"/>
          <p:cNvSpPr txBox="1"/>
          <p:nvPr>
            <p:ph idx="8" type="subTitle"/>
          </p:nvPr>
        </p:nvSpPr>
        <p:spPr>
          <a:xfrm>
            <a:off x="5017900" y="3857361"/>
            <a:ext cx="1922100" cy="53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69"/>
          <p:cNvSpPr/>
          <p:nvPr/>
        </p:nvSpPr>
        <p:spPr>
          <a:xfrm>
            <a:off x="6942513" y="3556556"/>
            <a:ext cx="2597650" cy="1624950"/>
          </a:xfrm>
          <a:custGeom>
            <a:rect b="b" l="l" r="r" t="t"/>
            <a:pathLst>
              <a:path extrusionOk="0" h="64998" w="103906">
                <a:moveTo>
                  <a:pt x="103906" y="3424"/>
                </a:moveTo>
                <a:cubicBezTo>
                  <a:pt x="94295" y="-4265"/>
                  <a:pt x="76496" y="2419"/>
                  <a:pt x="67791" y="11121"/>
                </a:cubicBezTo>
                <a:cubicBezTo>
                  <a:pt x="59798" y="19112"/>
                  <a:pt x="62540" y="35017"/>
                  <a:pt x="53581" y="41908"/>
                </a:cubicBezTo>
                <a:cubicBezTo>
                  <a:pt x="38166" y="53766"/>
                  <a:pt x="6150" y="46548"/>
                  <a:pt x="0" y="64998"/>
                </a:cubicBezTo>
              </a:path>
            </a:pathLst>
          </a:custGeom>
          <a:noFill/>
          <a:ln cap="flat" cmpd="sng" w="3810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69"/>
          <p:cNvSpPr/>
          <p:nvPr/>
        </p:nvSpPr>
        <p:spPr>
          <a:xfrm>
            <a:off x="7312538" y="3860331"/>
            <a:ext cx="2597650" cy="1624950"/>
          </a:xfrm>
          <a:custGeom>
            <a:rect b="b" l="l" r="r" t="t"/>
            <a:pathLst>
              <a:path extrusionOk="0" h="64998" w="103906">
                <a:moveTo>
                  <a:pt x="103906" y="3424"/>
                </a:moveTo>
                <a:cubicBezTo>
                  <a:pt x="94295" y="-4265"/>
                  <a:pt x="76496" y="2419"/>
                  <a:pt x="67791" y="11121"/>
                </a:cubicBezTo>
                <a:cubicBezTo>
                  <a:pt x="59798" y="19112"/>
                  <a:pt x="62540" y="35017"/>
                  <a:pt x="53581" y="41908"/>
                </a:cubicBezTo>
                <a:cubicBezTo>
                  <a:pt x="38166" y="53766"/>
                  <a:pt x="6150" y="46548"/>
                  <a:pt x="0" y="64998"/>
                </a:cubicBezTo>
              </a:path>
            </a:pathLst>
          </a:custGeom>
          <a:noFill/>
          <a:ln cap="flat" cmpd="sng" w="3810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69"/>
          <p:cNvSpPr/>
          <p:nvPr/>
        </p:nvSpPr>
        <p:spPr>
          <a:xfrm rot="10800000">
            <a:off x="-396225" y="-38006"/>
            <a:ext cx="2597650" cy="1624950"/>
          </a:xfrm>
          <a:custGeom>
            <a:rect b="b" l="l" r="r" t="t"/>
            <a:pathLst>
              <a:path extrusionOk="0" h="64998" w="103906">
                <a:moveTo>
                  <a:pt x="103906" y="3424"/>
                </a:moveTo>
                <a:cubicBezTo>
                  <a:pt x="94295" y="-4265"/>
                  <a:pt x="76496" y="2419"/>
                  <a:pt x="67791" y="11121"/>
                </a:cubicBezTo>
                <a:cubicBezTo>
                  <a:pt x="59798" y="19112"/>
                  <a:pt x="62540" y="35017"/>
                  <a:pt x="53581" y="41908"/>
                </a:cubicBezTo>
                <a:cubicBezTo>
                  <a:pt x="38166" y="53766"/>
                  <a:pt x="6150" y="46548"/>
                  <a:pt x="0" y="64998"/>
                </a:cubicBezTo>
              </a:path>
            </a:pathLst>
          </a:custGeom>
          <a:noFill/>
          <a:ln cap="flat" cmpd="sng" w="3810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9"/>
          <p:cNvSpPr/>
          <p:nvPr/>
        </p:nvSpPr>
        <p:spPr>
          <a:xfrm rot="10800000">
            <a:off x="-766250" y="-341781"/>
            <a:ext cx="2597650" cy="1624950"/>
          </a:xfrm>
          <a:custGeom>
            <a:rect b="b" l="l" r="r" t="t"/>
            <a:pathLst>
              <a:path extrusionOk="0" h="64998" w="103906">
                <a:moveTo>
                  <a:pt x="103906" y="3424"/>
                </a:moveTo>
                <a:cubicBezTo>
                  <a:pt x="94295" y="-4265"/>
                  <a:pt x="76496" y="2419"/>
                  <a:pt x="67791" y="11121"/>
                </a:cubicBezTo>
                <a:cubicBezTo>
                  <a:pt x="59798" y="19112"/>
                  <a:pt x="62540" y="35017"/>
                  <a:pt x="53581" y="41908"/>
                </a:cubicBezTo>
                <a:cubicBezTo>
                  <a:pt x="38166" y="53766"/>
                  <a:pt x="6150" y="46548"/>
                  <a:pt x="0" y="64998"/>
                </a:cubicBezTo>
              </a:path>
            </a:pathLst>
          </a:custGeom>
          <a:noFill/>
          <a:ln cap="flat" cmpd="sng" w="3810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1">
  <p:cSld name="CUSTOM_3">
    <p:spTree>
      <p:nvGrpSpPr>
        <p:cNvPr id="166" name="Shape 166"/>
        <p:cNvGrpSpPr/>
        <p:nvPr/>
      </p:nvGrpSpPr>
      <p:grpSpPr>
        <a:xfrm>
          <a:off x="0" y="0"/>
          <a:ext cx="0" cy="0"/>
          <a:chOff x="0" y="0"/>
          <a:chExt cx="0" cy="0"/>
        </a:xfrm>
      </p:grpSpPr>
      <p:sp>
        <p:nvSpPr>
          <p:cNvPr id="167" name="Google Shape;167;p70"/>
          <p:cNvSpPr/>
          <p:nvPr/>
        </p:nvSpPr>
        <p:spPr>
          <a:xfrm>
            <a:off x="-76875" y="3194907"/>
            <a:ext cx="9364400" cy="1760325"/>
          </a:xfrm>
          <a:custGeom>
            <a:rect b="b" l="l" r="r" t="t"/>
            <a:pathLst>
              <a:path extrusionOk="0" h="70413" w="374576">
                <a:moveTo>
                  <a:pt x="0" y="38887"/>
                </a:moveTo>
                <a:cubicBezTo>
                  <a:pt x="2838" y="34156"/>
                  <a:pt x="9462" y="32546"/>
                  <a:pt x="12301" y="27816"/>
                </a:cubicBezTo>
                <a:cubicBezTo>
                  <a:pt x="15597" y="22324"/>
                  <a:pt x="21116" y="17893"/>
                  <a:pt x="27063" y="15515"/>
                </a:cubicBezTo>
                <a:cubicBezTo>
                  <a:pt x="28758" y="14837"/>
                  <a:pt x="29557" y="11905"/>
                  <a:pt x="31368" y="12132"/>
                </a:cubicBezTo>
                <a:cubicBezTo>
                  <a:pt x="41195" y="13362"/>
                  <a:pt x="43984" y="27521"/>
                  <a:pt x="48898" y="36119"/>
                </a:cubicBezTo>
                <a:cubicBezTo>
                  <a:pt x="51393" y="40484"/>
                  <a:pt x="56768" y="42380"/>
                  <a:pt x="60584" y="45653"/>
                </a:cubicBezTo>
                <a:cubicBezTo>
                  <a:pt x="65238" y="49645"/>
                  <a:pt x="66269" y="57830"/>
                  <a:pt x="71963" y="60107"/>
                </a:cubicBezTo>
                <a:cubicBezTo>
                  <a:pt x="77569" y="62349"/>
                  <a:pt x="81531" y="52689"/>
                  <a:pt x="85802" y="48421"/>
                </a:cubicBezTo>
                <a:cubicBezTo>
                  <a:pt x="89225" y="45001"/>
                  <a:pt x="94465" y="43588"/>
                  <a:pt x="97488" y="39810"/>
                </a:cubicBezTo>
                <a:cubicBezTo>
                  <a:pt x="98664" y="38341"/>
                  <a:pt x="98494" y="35550"/>
                  <a:pt x="100256" y="34889"/>
                </a:cubicBezTo>
                <a:cubicBezTo>
                  <a:pt x="104945" y="33132"/>
                  <a:pt x="111317" y="36566"/>
                  <a:pt x="114095" y="40732"/>
                </a:cubicBezTo>
                <a:cubicBezTo>
                  <a:pt x="115905" y="43447"/>
                  <a:pt x="117765" y="48838"/>
                  <a:pt x="120860" y="47806"/>
                </a:cubicBezTo>
                <a:cubicBezTo>
                  <a:pt x="125468" y="46269"/>
                  <a:pt x="128906" y="41874"/>
                  <a:pt x="131317" y="37657"/>
                </a:cubicBezTo>
                <a:cubicBezTo>
                  <a:pt x="132324" y="35895"/>
                  <a:pt x="133933" y="32226"/>
                  <a:pt x="135622" y="33352"/>
                </a:cubicBezTo>
                <a:cubicBezTo>
                  <a:pt x="142260" y="37776"/>
                  <a:pt x="149703" y="40945"/>
                  <a:pt x="157149" y="43808"/>
                </a:cubicBezTo>
                <a:cubicBezTo>
                  <a:pt x="162328" y="45799"/>
                  <a:pt x="168993" y="46366"/>
                  <a:pt x="172218" y="50881"/>
                </a:cubicBezTo>
                <a:cubicBezTo>
                  <a:pt x="173791" y="53083"/>
                  <a:pt x="173977" y="56097"/>
                  <a:pt x="175601" y="58262"/>
                </a:cubicBezTo>
                <a:cubicBezTo>
                  <a:pt x="178698" y="62389"/>
                  <a:pt x="185631" y="61143"/>
                  <a:pt x="190055" y="63797"/>
                </a:cubicBezTo>
                <a:cubicBezTo>
                  <a:pt x="193872" y="66086"/>
                  <a:pt x="197336" y="70886"/>
                  <a:pt x="201742" y="70256"/>
                </a:cubicBezTo>
                <a:cubicBezTo>
                  <a:pt x="207323" y="69458"/>
                  <a:pt x="208367" y="61126"/>
                  <a:pt x="211890" y="56724"/>
                </a:cubicBezTo>
                <a:cubicBezTo>
                  <a:pt x="215212" y="52573"/>
                  <a:pt x="220255" y="49965"/>
                  <a:pt x="225114" y="47806"/>
                </a:cubicBezTo>
                <a:cubicBezTo>
                  <a:pt x="227739" y="46640"/>
                  <a:pt x="229619" y="51441"/>
                  <a:pt x="232188" y="52726"/>
                </a:cubicBezTo>
                <a:cubicBezTo>
                  <a:pt x="236210" y="54737"/>
                  <a:pt x="240634" y="55948"/>
                  <a:pt x="244489" y="58262"/>
                </a:cubicBezTo>
                <a:cubicBezTo>
                  <a:pt x="248497" y="60668"/>
                  <a:pt x="251024" y="65739"/>
                  <a:pt x="255560" y="66873"/>
                </a:cubicBezTo>
                <a:cubicBezTo>
                  <a:pt x="259716" y="67912"/>
                  <a:pt x="263854" y="64419"/>
                  <a:pt x="267554" y="62260"/>
                </a:cubicBezTo>
                <a:cubicBezTo>
                  <a:pt x="279099" y="55524"/>
                  <a:pt x="283567" y="40473"/>
                  <a:pt x="294002" y="32121"/>
                </a:cubicBezTo>
                <a:cubicBezTo>
                  <a:pt x="296381" y="30217"/>
                  <a:pt x="297426" y="23993"/>
                  <a:pt x="300152" y="25356"/>
                </a:cubicBezTo>
                <a:cubicBezTo>
                  <a:pt x="301711" y="26135"/>
                  <a:pt x="301100" y="29104"/>
                  <a:pt x="302613" y="29969"/>
                </a:cubicBezTo>
                <a:cubicBezTo>
                  <a:pt x="304126" y="30834"/>
                  <a:pt x="305572" y="26958"/>
                  <a:pt x="307226" y="27508"/>
                </a:cubicBezTo>
                <a:cubicBezTo>
                  <a:pt x="309995" y="28429"/>
                  <a:pt x="308688" y="33203"/>
                  <a:pt x="309994" y="35812"/>
                </a:cubicBezTo>
                <a:cubicBezTo>
                  <a:pt x="313400" y="42619"/>
                  <a:pt x="319410" y="48277"/>
                  <a:pt x="325985" y="52111"/>
                </a:cubicBezTo>
                <a:cubicBezTo>
                  <a:pt x="328991" y="53864"/>
                  <a:pt x="330253" y="61046"/>
                  <a:pt x="333366" y="59492"/>
                </a:cubicBezTo>
                <a:cubicBezTo>
                  <a:pt x="336370" y="57992"/>
                  <a:pt x="333656" y="52445"/>
                  <a:pt x="335519" y="49651"/>
                </a:cubicBezTo>
                <a:cubicBezTo>
                  <a:pt x="340513" y="42163"/>
                  <a:pt x="346928" y="35680"/>
                  <a:pt x="351818" y="28124"/>
                </a:cubicBezTo>
                <a:cubicBezTo>
                  <a:pt x="354360" y="24195"/>
                  <a:pt x="355079" y="18923"/>
                  <a:pt x="358584" y="15822"/>
                </a:cubicBezTo>
                <a:cubicBezTo>
                  <a:pt x="364068" y="10971"/>
                  <a:pt x="372493" y="7549"/>
                  <a:pt x="374268" y="446"/>
                </a:cubicBezTo>
                <a:cubicBezTo>
                  <a:pt x="374303" y="305"/>
                  <a:pt x="374530" y="0"/>
                  <a:pt x="374576" y="138"/>
                </a:cubicBezTo>
              </a:path>
            </a:pathLst>
          </a:custGeom>
          <a:noFill/>
          <a:ln cap="flat" cmpd="sng" w="3810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70"/>
          <p:cNvSpPr txBox="1"/>
          <p:nvPr>
            <p:ph idx="1" type="subTitle"/>
          </p:nvPr>
        </p:nvSpPr>
        <p:spPr>
          <a:xfrm>
            <a:off x="4790801" y="3535200"/>
            <a:ext cx="13905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sz="14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9" name="Google Shape;169;p70"/>
          <p:cNvSpPr txBox="1"/>
          <p:nvPr>
            <p:ph idx="2" type="subTitle"/>
          </p:nvPr>
        </p:nvSpPr>
        <p:spPr>
          <a:xfrm>
            <a:off x="6624500" y="3535200"/>
            <a:ext cx="13899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sz="14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70" name="Google Shape;170;p70"/>
          <p:cNvSpPr txBox="1"/>
          <p:nvPr>
            <p:ph idx="3" type="subTitle"/>
          </p:nvPr>
        </p:nvSpPr>
        <p:spPr>
          <a:xfrm>
            <a:off x="1124000" y="3535200"/>
            <a:ext cx="13902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71" name="Google Shape;171;p70"/>
          <p:cNvSpPr txBox="1"/>
          <p:nvPr>
            <p:ph idx="4" type="subTitle"/>
          </p:nvPr>
        </p:nvSpPr>
        <p:spPr>
          <a:xfrm>
            <a:off x="2957402" y="3535200"/>
            <a:ext cx="13902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sz="14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72" name="Google Shape;172;p70"/>
          <p:cNvSpPr txBox="1"/>
          <p:nvPr>
            <p:ph type="title"/>
          </p:nvPr>
        </p:nvSpPr>
        <p:spPr>
          <a:xfrm>
            <a:off x="963285" y="2370876"/>
            <a:ext cx="17115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2500"/>
              <a:buNone/>
              <a:defRPr i="0" sz="2500"/>
            </a:lvl1pPr>
            <a:lvl2pPr lvl="1" algn="ctr">
              <a:lnSpc>
                <a:spcPct val="100000"/>
              </a:lnSpc>
              <a:spcBef>
                <a:spcPts val="0"/>
              </a:spcBef>
              <a:spcAft>
                <a:spcPts val="0"/>
              </a:spcAft>
              <a:buClr>
                <a:schemeClr val="accent1"/>
              </a:buClr>
              <a:buSzPts val="2500"/>
              <a:buNone/>
              <a:defRPr sz="2500">
                <a:solidFill>
                  <a:schemeClr val="accent1"/>
                </a:solidFill>
              </a:defRPr>
            </a:lvl2pPr>
            <a:lvl3pPr lvl="2" algn="ctr">
              <a:lnSpc>
                <a:spcPct val="100000"/>
              </a:lnSpc>
              <a:spcBef>
                <a:spcPts val="0"/>
              </a:spcBef>
              <a:spcAft>
                <a:spcPts val="0"/>
              </a:spcAft>
              <a:buClr>
                <a:schemeClr val="accent1"/>
              </a:buClr>
              <a:buSzPts val="2500"/>
              <a:buNone/>
              <a:defRPr sz="2500">
                <a:solidFill>
                  <a:schemeClr val="accent1"/>
                </a:solidFill>
              </a:defRPr>
            </a:lvl3pPr>
            <a:lvl4pPr lvl="3" algn="ctr">
              <a:lnSpc>
                <a:spcPct val="100000"/>
              </a:lnSpc>
              <a:spcBef>
                <a:spcPts val="0"/>
              </a:spcBef>
              <a:spcAft>
                <a:spcPts val="0"/>
              </a:spcAft>
              <a:buClr>
                <a:schemeClr val="accent1"/>
              </a:buClr>
              <a:buSzPts val="2500"/>
              <a:buNone/>
              <a:defRPr sz="2500">
                <a:solidFill>
                  <a:schemeClr val="accent1"/>
                </a:solidFill>
              </a:defRPr>
            </a:lvl4pPr>
            <a:lvl5pPr lvl="4" algn="ctr">
              <a:lnSpc>
                <a:spcPct val="100000"/>
              </a:lnSpc>
              <a:spcBef>
                <a:spcPts val="0"/>
              </a:spcBef>
              <a:spcAft>
                <a:spcPts val="0"/>
              </a:spcAft>
              <a:buClr>
                <a:schemeClr val="accent1"/>
              </a:buClr>
              <a:buSzPts val="2500"/>
              <a:buNone/>
              <a:defRPr sz="2500">
                <a:solidFill>
                  <a:schemeClr val="accent1"/>
                </a:solidFill>
              </a:defRPr>
            </a:lvl5pPr>
            <a:lvl6pPr lvl="5" algn="ctr">
              <a:lnSpc>
                <a:spcPct val="100000"/>
              </a:lnSpc>
              <a:spcBef>
                <a:spcPts val="0"/>
              </a:spcBef>
              <a:spcAft>
                <a:spcPts val="0"/>
              </a:spcAft>
              <a:buClr>
                <a:schemeClr val="accent1"/>
              </a:buClr>
              <a:buSzPts val="2500"/>
              <a:buNone/>
              <a:defRPr sz="2500">
                <a:solidFill>
                  <a:schemeClr val="accent1"/>
                </a:solidFill>
              </a:defRPr>
            </a:lvl6pPr>
            <a:lvl7pPr lvl="6" algn="ctr">
              <a:lnSpc>
                <a:spcPct val="100000"/>
              </a:lnSpc>
              <a:spcBef>
                <a:spcPts val="0"/>
              </a:spcBef>
              <a:spcAft>
                <a:spcPts val="0"/>
              </a:spcAft>
              <a:buClr>
                <a:schemeClr val="accent1"/>
              </a:buClr>
              <a:buSzPts val="2500"/>
              <a:buNone/>
              <a:defRPr sz="2500">
                <a:solidFill>
                  <a:schemeClr val="accent1"/>
                </a:solidFill>
              </a:defRPr>
            </a:lvl7pPr>
            <a:lvl8pPr lvl="7" algn="ctr">
              <a:lnSpc>
                <a:spcPct val="100000"/>
              </a:lnSpc>
              <a:spcBef>
                <a:spcPts val="0"/>
              </a:spcBef>
              <a:spcAft>
                <a:spcPts val="0"/>
              </a:spcAft>
              <a:buClr>
                <a:schemeClr val="accent1"/>
              </a:buClr>
              <a:buSzPts val="2500"/>
              <a:buNone/>
              <a:defRPr sz="2500">
                <a:solidFill>
                  <a:schemeClr val="accent1"/>
                </a:solidFill>
              </a:defRPr>
            </a:lvl8pPr>
            <a:lvl9pPr lvl="8" algn="ctr">
              <a:lnSpc>
                <a:spcPct val="100000"/>
              </a:lnSpc>
              <a:spcBef>
                <a:spcPts val="0"/>
              </a:spcBef>
              <a:spcAft>
                <a:spcPts val="0"/>
              </a:spcAft>
              <a:buClr>
                <a:schemeClr val="accent1"/>
              </a:buClr>
              <a:buSzPts val="2500"/>
              <a:buNone/>
              <a:defRPr sz="2500">
                <a:solidFill>
                  <a:schemeClr val="accent1"/>
                </a:solidFill>
              </a:defRPr>
            </a:lvl9pPr>
          </a:lstStyle>
          <a:p/>
        </p:txBody>
      </p:sp>
      <p:sp>
        <p:nvSpPr>
          <p:cNvPr id="173" name="Google Shape;173;p70"/>
          <p:cNvSpPr txBox="1"/>
          <p:nvPr>
            <p:ph idx="5" type="title"/>
          </p:nvPr>
        </p:nvSpPr>
        <p:spPr>
          <a:xfrm>
            <a:off x="2796739" y="2370887"/>
            <a:ext cx="17115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2500"/>
              <a:buNone/>
              <a:defRPr i="0" sz="2500"/>
            </a:lvl1pPr>
            <a:lvl2pPr lvl="1" algn="ctr">
              <a:lnSpc>
                <a:spcPct val="100000"/>
              </a:lnSpc>
              <a:spcBef>
                <a:spcPts val="0"/>
              </a:spcBef>
              <a:spcAft>
                <a:spcPts val="0"/>
              </a:spcAft>
              <a:buClr>
                <a:schemeClr val="accent1"/>
              </a:buClr>
              <a:buSzPts val="2500"/>
              <a:buNone/>
              <a:defRPr sz="2500">
                <a:solidFill>
                  <a:schemeClr val="accent1"/>
                </a:solidFill>
              </a:defRPr>
            </a:lvl2pPr>
            <a:lvl3pPr lvl="2" algn="ctr">
              <a:lnSpc>
                <a:spcPct val="100000"/>
              </a:lnSpc>
              <a:spcBef>
                <a:spcPts val="0"/>
              </a:spcBef>
              <a:spcAft>
                <a:spcPts val="0"/>
              </a:spcAft>
              <a:buClr>
                <a:schemeClr val="accent1"/>
              </a:buClr>
              <a:buSzPts val="2500"/>
              <a:buNone/>
              <a:defRPr sz="2500">
                <a:solidFill>
                  <a:schemeClr val="accent1"/>
                </a:solidFill>
              </a:defRPr>
            </a:lvl3pPr>
            <a:lvl4pPr lvl="3" algn="ctr">
              <a:lnSpc>
                <a:spcPct val="100000"/>
              </a:lnSpc>
              <a:spcBef>
                <a:spcPts val="0"/>
              </a:spcBef>
              <a:spcAft>
                <a:spcPts val="0"/>
              </a:spcAft>
              <a:buClr>
                <a:schemeClr val="accent1"/>
              </a:buClr>
              <a:buSzPts val="2500"/>
              <a:buNone/>
              <a:defRPr sz="2500">
                <a:solidFill>
                  <a:schemeClr val="accent1"/>
                </a:solidFill>
              </a:defRPr>
            </a:lvl4pPr>
            <a:lvl5pPr lvl="4" algn="ctr">
              <a:lnSpc>
                <a:spcPct val="100000"/>
              </a:lnSpc>
              <a:spcBef>
                <a:spcPts val="0"/>
              </a:spcBef>
              <a:spcAft>
                <a:spcPts val="0"/>
              </a:spcAft>
              <a:buClr>
                <a:schemeClr val="accent1"/>
              </a:buClr>
              <a:buSzPts val="2500"/>
              <a:buNone/>
              <a:defRPr sz="2500">
                <a:solidFill>
                  <a:schemeClr val="accent1"/>
                </a:solidFill>
              </a:defRPr>
            </a:lvl5pPr>
            <a:lvl6pPr lvl="5" algn="ctr">
              <a:lnSpc>
                <a:spcPct val="100000"/>
              </a:lnSpc>
              <a:spcBef>
                <a:spcPts val="0"/>
              </a:spcBef>
              <a:spcAft>
                <a:spcPts val="0"/>
              </a:spcAft>
              <a:buClr>
                <a:schemeClr val="accent1"/>
              </a:buClr>
              <a:buSzPts val="2500"/>
              <a:buNone/>
              <a:defRPr sz="2500">
                <a:solidFill>
                  <a:schemeClr val="accent1"/>
                </a:solidFill>
              </a:defRPr>
            </a:lvl6pPr>
            <a:lvl7pPr lvl="6" algn="ctr">
              <a:lnSpc>
                <a:spcPct val="100000"/>
              </a:lnSpc>
              <a:spcBef>
                <a:spcPts val="0"/>
              </a:spcBef>
              <a:spcAft>
                <a:spcPts val="0"/>
              </a:spcAft>
              <a:buClr>
                <a:schemeClr val="accent1"/>
              </a:buClr>
              <a:buSzPts val="2500"/>
              <a:buNone/>
              <a:defRPr sz="2500">
                <a:solidFill>
                  <a:schemeClr val="accent1"/>
                </a:solidFill>
              </a:defRPr>
            </a:lvl7pPr>
            <a:lvl8pPr lvl="7" algn="ctr">
              <a:lnSpc>
                <a:spcPct val="100000"/>
              </a:lnSpc>
              <a:spcBef>
                <a:spcPts val="0"/>
              </a:spcBef>
              <a:spcAft>
                <a:spcPts val="0"/>
              </a:spcAft>
              <a:buClr>
                <a:schemeClr val="accent1"/>
              </a:buClr>
              <a:buSzPts val="2500"/>
              <a:buNone/>
              <a:defRPr sz="2500">
                <a:solidFill>
                  <a:schemeClr val="accent1"/>
                </a:solidFill>
              </a:defRPr>
            </a:lvl8pPr>
            <a:lvl9pPr lvl="8" algn="ctr">
              <a:lnSpc>
                <a:spcPct val="100000"/>
              </a:lnSpc>
              <a:spcBef>
                <a:spcPts val="0"/>
              </a:spcBef>
              <a:spcAft>
                <a:spcPts val="0"/>
              </a:spcAft>
              <a:buClr>
                <a:schemeClr val="accent1"/>
              </a:buClr>
              <a:buSzPts val="2500"/>
              <a:buNone/>
              <a:defRPr sz="2500">
                <a:solidFill>
                  <a:schemeClr val="accent1"/>
                </a:solidFill>
              </a:defRPr>
            </a:lvl9pPr>
          </a:lstStyle>
          <a:p/>
        </p:txBody>
      </p:sp>
      <p:sp>
        <p:nvSpPr>
          <p:cNvPr id="174" name="Google Shape;174;p70"/>
          <p:cNvSpPr txBox="1"/>
          <p:nvPr>
            <p:ph idx="6" type="title"/>
          </p:nvPr>
        </p:nvSpPr>
        <p:spPr>
          <a:xfrm>
            <a:off x="4628050" y="2370876"/>
            <a:ext cx="17115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2500"/>
              <a:buNone/>
              <a:defRPr i="0" sz="2500"/>
            </a:lvl1pPr>
            <a:lvl2pPr lvl="1" algn="ctr">
              <a:lnSpc>
                <a:spcPct val="100000"/>
              </a:lnSpc>
              <a:spcBef>
                <a:spcPts val="0"/>
              </a:spcBef>
              <a:spcAft>
                <a:spcPts val="0"/>
              </a:spcAft>
              <a:buClr>
                <a:schemeClr val="accent1"/>
              </a:buClr>
              <a:buSzPts val="2500"/>
              <a:buNone/>
              <a:defRPr sz="2500">
                <a:solidFill>
                  <a:schemeClr val="accent1"/>
                </a:solidFill>
              </a:defRPr>
            </a:lvl2pPr>
            <a:lvl3pPr lvl="2" algn="ctr">
              <a:lnSpc>
                <a:spcPct val="100000"/>
              </a:lnSpc>
              <a:spcBef>
                <a:spcPts val="0"/>
              </a:spcBef>
              <a:spcAft>
                <a:spcPts val="0"/>
              </a:spcAft>
              <a:buClr>
                <a:schemeClr val="accent1"/>
              </a:buClr>
              <a:buSzPts val="2500"/>
              <a:buNone/>
              <a:defRPr sz="2500">
                <a:solidFill>
                  <a:schemeClr val="accent1"/>
                </a:solidFill>
              </a:defRPr>
            </a:lvl3pPr>
            <a:lvl4pPr lvl="3" algn="ctr">
              <a:lnSpc>
                <a:spcPct val="100000"/>
              </a:lnSpc>
              <a:spcBef>
                <a:spcPts val="0"/>
              </a:spcBef>
              <a:spcAft>
                <a:spcPts val="0"/>
              </a:spcAft>
              <a:buClr>
                <a:schemeClr val="accent1"/>
              </a:buClr>
              <a:buSzPts val="2500"/>
              <a:buNone/>
              <a:defRPr sz="2500">
                <a:solidFill>
                  <a:schemeClr val="accent1"/>
                </a:solidFill>
              </a:defRPr>
            </a:lvl4pPr>
            <a:lvl5pPr lvl="4" algn="ctr">
              <a:lnSpc>
                <a:spcPct val="100000"/>
              </a:lnSpc>
              <a:spcBef>
                <a:spcPts val="0"/>
              </a:spcBef>
              <a:spcAft>
                <a:spcPts val="0"/>
              </a:spcAft>
              <a:buClr>
                <a:schemeClr val="accent1"/>
              </a:buClr>
              <a:buSzPts val="2500"/>
              <a:buNone/>
              <a:defRPr sz="2500">
                <a:solidFill>
                  <a:schemeClr val="accent1"/>
                </a:solidFill>
              </a:defRPr>
            </a:lvl5pPr>
            <a:lvl6pPr lvl="5" algn="ctr">
              <a:lnSpc>
                <a:spcPct val="100000"/>
              </a:lnSpc>
              <a:spcBef>
                <a:spcPts val="0"/>
              </a:spcBef>
              <a:spcAft>
                <a:spcPts val="0"/>
              </a:spcAft>
              <a:buClr>
                <a:schemeClr val="accent1"/>
              </a:buClr>
              <a:buSzPts val="2500"/>
              <a:buNone/>
              <a:defRPr sz="2500">
                <a:solidFill>
                  <a:schemeClr val="accent1"/>
                </a:solidFill>
              </a:defRPr>
            </a:lvl6pPr>
            <a:lvl7pPr lvl="6" algn="ctr">
              <a:lnSpc>
                <a:spcPct val="100000"/>
              </a:lnSpc>
              <a:spcBef>
                <a:spcPts val="0"/>
              </a:spcBef>
              <a:spcAft>
                <a:spcPts val="0"/>
              </a:spcAft>
              <a:buClr>
                <a:schemeClr val="accent1"/>
              </a:buClr>
              <a:buSzPts val="2500"/>
              <a:buNone/>
              <a:defRPr sz="2500">
                <a:solidFill>
                  <a:schemeClr val="accent1"/>
                </a:solidFill>
              </a:defRPr>
            </a:lvl7pPr>
            <a:lvl8pPr lvl="7" algn="ctr">
              <a:lnSpc>
                <a:spcPct val="100000"/>
              </a:lnSpc>
              <a:spcBef>
                <a:spcPts val="0"/>
              </a:spcBef>
              <a:spcAft>
                <a:spcPts val="0"/>
              </a:spcAft>
              <a:buClr>
                <a:schemeClr val="accent1"/>
              </a:buClr>
              <a:buSzPts val="2500"/>
              <a:buNone/>
              <a:defRPr sz="2500">
                <a:solidFill>
                  <a:schemeClr val="accent1"/>
                </a:solidFill>
              </a:defRPr>
            </a:lvl8pPr>
            <a:lvl9pPr lvl="8" algn="ctr">
              <a:lnSpc>
                <a:spcPct val="100000"/>
              </a:lnSpc>
              <a:spcBef>
                <a:spcPts val="0"/>
              </a:spcBef>
              <a:spcAft>
                <a:spcPts val="0"/>
              </a:spcAft>
              <a:buClr>
                <a:schemeClr val="accent1"/>
              </a:buClr>
              <a:buSzPts val="2500"/>
              <a:buNone/>
              <a:defRPr sz="2500">
                <a:solidFill>
                  <a:schemeClr val="accent1"/>
                </a:solidFill>
              </a:defRPr>
            </a:lvl9pPr>
          </a:lstStyle>
          <a:p/>
        </p:txBody>
      </p:sp>
      <p:sp>
        <p:nvSpPr>
          <p:cNvPr id="175" name="Google Shape;175;p70"/>
          <p:cNvSpPr txBox="1"/>
          <p:nvPr>
            <p:ph idx="7" type="title"/>
          </p:nvPr>
        </p:nvSpPr>
        <p:spPr>
          <a:xfrm>
            <a:off x="6463692" y="2370876"/>
            <a:ext cx="17115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2500"/>
              <a:buNone/>
              <a:defRPr i="0" sz="2500"/>
            </a:lvl1pPr>
            <a:lvl2pPr lvl="1" algn="ctr">
              <a:lnSpc>
                <a:spcPct val="100000"/>
              </a:lnSpc>
              <a:spcBef>
                <a:spcPts val="0"/>
              </a:spcBef>
              <a:spcAft>
                <a:spcPts val="0"/>
              </a:spcAft>
              <a:buClr>
                <a:schemeClr val="accent1"/>
              </a:buClr>
              <a:buSzPts val="2500"/>
              <a:buNone/>
              <a:defRPr sz="2500">
                <a:solidFill>
                  <a:schemeClr val="accent1"/>
                </a:solidFill>
              </a:defRPr>
            </a:lvl2pPr>
            <a:lvl3pPr lvl="2" algn="ctr">
              <a:lnSpc>
                <a:spcPct val="100000"/>
              </a:lnSpc>
              <a:spcBef>
                <a:spcPts val="0"/>
              </a:spcBef>
              <a:spcAft>
                <a:spcPts val="0"/>
              </a:spcAft>
              <a:buClr>
                <a:schemeClr val="accent1"/>
              </a:buClr>
              <a:buSzPts val="2500"/>
              <a:buNone/>
              <a:defRPr sz="2500">
                <a:solidFill>
                  <a:schemeClr val="accent1"/>
                </a:solidFill>
              </a:defRPr>
            </a:lvl3pPr>
            <a:lvl4pPr lvl="3" algn="ctr">
              <a:lnSpc>
                <a:spcPct val="100000"/>
              </a:lnSpc>
              <a:spcBef>
                <a:spcPts val="0"/>
              </a:spcBef>
              <a:spcAft>
                <a:spcPts val="0"/>
              </a:spcAft>
              <a:buClr>
                <a:schemeClr val="accent1"/>
              </a:buClr>
              <a:buSzPts val="2500"/>
              <a:buNone/>
              <a:defRPr sz="2500">
                <a:solidFill>
                  <a:schemeClr val="accent1"/>
                </a:solidFill>
              </a:defRPr>
            </a:lvl4pPr>
            <a:lvl5pPr lvl="4" algn="ctr">
              <a:lnSpc>
                <a:spcPct val="100000"/>
              </a:lnSpc>
              <a:spcBef>
                <a:spcPts val="0"/>
              </a:spcBef>
              <a:spcAft>
                <a:spcPts val="0"/>
              </a:spcAft>
              <a:buClr>
                <a:schemeClr val="accent1"/>
              </a:buClr>
              <a:buSzPts val="2500"/>
              <a:buNone/>
              <a:defRPr sz="2500">
                <a:solidFill>
                  <a:schemeClr val="accent1"/>
                </a:solidFill>
              </a:defRPr>
            </a:lvl5pPr>
            <a:lvl6pPr lvl="5" algn="ctr">
              <a:lnSpc>
                <a:spcPct val="100000"/>
              </a:lnSpc>
              <a:spcBef>
                <a:spcPts val="0"/>
              </a:spcBef>
              <a:spcAft>
                <a:spcPts val="0"/>
              </a:spcAft>
              <a:buClr>
                <a:schemeClr val="accent1"/>
              </a:buClr>
              <a:buSzPts val="2500"/>
              <a:buNone/>
              <a:defRPr sz="2500">
                <a:solidFill>
                  <a:schemeClr val="accent1"/>
                </a:solidFill>
              </a:defRPr>
            </a:lvl6pPr>
            <a:lvl7pPr lvl="6" algn="ctr">
              <a:lnSpc>
                <a:spcPct val="100000"/>
              </a:lnSpc>
              <a:spcBef>
                <a:spcPts val="0"/>
              </a:spcBef>
              <a:spcAft>
                <a:spcPts val="0"/>
              </a:spcAft>
              <a:buClr>
                <a:schemeClr val="accent1"/>
              </a:buClr>
              <a:buSzPts val="2500"/>
              <a:buNone/>
              <a:defRPr sz="2500">
                <a:solidFill>
                  <a:schemeClr val="accent1"/>
                </a:solidFill>
              </a:defRPr>
            </a:lvl7pPr>
            <a:lvl8pPr lvl="7" algn="ctr">
              <a:lnSpc>
                <a:spcPct val="100000"/>
              </a:lnSpc>
              <a:spcBef>
                <a:spcPts val="0"/>
              </a:spcBef>
              <a:spcAft>
                <a:spcPts val="0"/>
              </a:spcAft>
              <a:buClr>
                <a:schemeClr val="accent1"/>
              </a:buClr>
              <a:buSzPts val="2500"/>
              <a:buNone/>
              <a:defRPr sz="2500">
                <a:solidFill>
                  <a:schemeClr val="accent1"/>
                </a:solidFill>
              </a:defRPr>
            </a:lvl8pPr>
            <a:lvl9pPr lvl="8" algn="ctr">
              <a:lnSpc>
                <a:spcPct val="100000"/>
              </a:lnSpc>
              <a:spcBef>
                <a:spcPts val="0"/>
              </a:spcBef>
              <a:spcAft>
                <a:spcPts val="0"/>
              </a:spcAft>
              <a:buClr>
                <a:schemeClr val="accent1"/>
              </a:buClr>
              <a:buSzPts val="2500"/>
              <a:buNone/>
              <a:defRPr sz="2500">
                <a:solidFill>
                  <a:schemeClr val="accent1"/>
                </a:solidFill>
              </a:defRPr>
            </a:lvl9pPr>
          </a:lstStyle>
          <a:p/>
        </p:txBody>
      </p:sp>
      <p:sp>
        <p:nvSpPr>
          <p:cNvPr id="176" name="Google Shape;176;p70"/>
          <p:cNvSpPr txBox="1"/>
          <p:nvPr>
            <p:ph idx="8" type="title"/>
          </p:nvPr>
        </p:nvSpPr>
        <p:spPr>
          <a:xfrm>
            <a:off x="605800" y="486625"/>
            <a:ext cx="7932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4000"/>
              <a:buNone/>
              <a:defRPr/>
            </a:lvl1pPr>
            <a:lvl2pPr lvl="1" algn="l">
              <a:lnSpc>
                <a:spcPct val="100000"/>
              </a:lnSpc>
              <a:spcBef>
                <a:spcPts val="0"/>
              </a:spcBef>
              <a:spcAft>
                <a:spcPts val="0"/>
              </a:spcAft>
              <a:buClr>
                <a:srgbClr val="000000"/>
              </a:buClr>
              <a:buSzPts val="3000"/>
              <a:buNone/>
              <a:defRPr sz="3000">
                <a:solidFill>
                  <a:srgbClr val="000000"/>
                </a:solidFill>
              </a:defRPr>
            </a:lvl2pPr>
            <a:lvl3pPr lvl="2" algn="l">
              <a:lnSpc>
                <a:spcPct val="100000"/>
              </a:lnSpc>
              <a:spcBef>
                <a:spcPts val="0"/>
              </a:spcBef>
              <a:spcAft>
                <a:spcPts val="0"/>
              </a:spcAft>
              <a:buClr>
                <a:srgbClr val="000000"/>
              </a:buClr>
              <a:buSzPts val="3000"/>
              <a:buNone/>
              <a:defRPr sz="3000">
                <a:solidFill>
                  <a:srgbClr val="000000"/>
                </a:solidFill>
              </a:defRPr>
            </a:lvl3pPr>
            <a:lvl4pPr lvl="3" algn="l">
              <a:lnSpc>
                <a:spcPct val="100000"/>
              </a:lnSpc>
              <a:spcBef>
                <a:spcPts val="0"/>
              </a:spcBef>
              <a:spcAft>
                <a:spcPts val="0"/>
              </a:spcAft>
              <a:buClr>
                <a:srgbClr val="000000"/>
              </a:buClr>
              <a:buSzPts val="3000"/>
              <a:buNone/>
              <a:defRPr sz="3000">
                <a:solidFill>
                  <a:srgbClr val="000000"/>
                </a:solidFill>
              </a:defRPr>
            </a:lvl4pPr>
            <a:lvl5pPr lvl="4" algn="l">
              <a:lnSpc>
                <a:spcPct val="100000"/>
              </a:lnSpc>
              <a:spcBef>
                <a:spcPts val="0"/>
              </a:spcBef>
              <a:spcAft>
                <a:spcPts val="0"/>
              </a:spcAft>
              <a:buClr>
                <a:srgbClr val="000000"/>
              </a:buClr>
              <a:buSzPts val="3000"/>
              <a:buNone/>
              <a:defRPr sz="3000">
                <a:solidFill>
                  <a:srgbClr val="000000"/>
                </a:solidFill>
              </a:defRPr>
            </a:lvl5pPr>
            <a:lvl6pPr lvl="5" algn="l">
              <a:lnSpc>
                <a:spcPct val="100000"/>
              </a:lnSpc>
              <a:spcBef>
                <a:spcPts val="0"/>
              </a:spcBef>
              <a:spcAft>
                <a:spcPts val="0"/>
              </a:spcAft>
              <a:buClr>
                <a:srgbClr val="000000"/>
              </a:buClr>
              <a:buSzPts val="3000"/>
              <a:buNone/>
              <a:defRPr sz="3000">
                <a:solidFill>
                  <a:srgbClr val="000000"/>
                </a:solidFill>
              </a:defRPr>
            </a:lvl6pPr>
            <a:lvl7pPr lvl="6" algn="l">
              <a:lnSpc>
                <a:spcPct val="100000"/>
              </a:lnSpc>
              <a:spcBef>
                <a:spcPts val="0"/>
              </a:spcBef>
              <a:spcAft>
                <a:spcPts val="0"/>
              </a:spcAft>
              <a:buClr>
                <a:srgbClr val="000000"/>
              </a:buClr>
              <a:buSzPts val="3000"/>
              <a:buNone/>
              <a:defRPr sz="3000">
                <a:solidFill>
                  <a:srgbClr val="000000"/>
                </a:solidFill>
              </a:defRPr>
            </a:lvl7pPr>
            <a:lvl8pPr lvl="7" algn="l">
              <a:lnSpc>
                <a:spcPct val="100000"/>
              </a:lnSpc>
              <a:spcBef>
                <a:spcPts val="0"/>
              </a:spcBef>
              <a:spcAft>
                <a:spcPts val="0"/>
              </a:spcAft>
              <a:buClr>
                <a:srgbClr val="000000"/>
              </a:buClr>
              <a:buSzPts val="3000"/>
              <a:buNone/>
              <a:defRPr sz="3000">
                <a:solidFill>
                  <a:srgbClr val="000000"/>
                </a:solidFill>
              </a:defRPr>
            </a:lvl8pPr>
            <a:lvl9pPr lvl="8" algn="l">
              <a:lnSpc>
                <a:spcPct val="100000"/>
              </a:lnSpc>
              <a:spcBef>
                <a:spcPts val="0"/>
              </a:spcBef>
              <a:spcAft>
                <a:spcPts val="0"/>
              </a:spcAft>
              <a:buClr>
                <a:srgbClr val="000000"/>
              </a:buClr>
              <a:buSzPts val="3000"/>
              <a:buNone/>
              <a:defRPr sz="3000">
                <a:solidFill>
                  <a:srgbClr val="000000"/>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53"/>
          <p:cNvSpPr/>
          <p:nvPr/>
        </p:nvSpPr>
        <p:spPr>
          <a:xfrm rot="391151">
            <a:off x="5855051" y="-44364"/>
            <a:ext cx="3599018" cy="1290927"/>
          </a:xfrm>
          <a:custGeom>
            <a:rect b="b" l="l" r="r" t="t"/>
            <a:pathLst>
              <a:path extrusionOk="0" h="48532" w="135304">
                <a:moveTo>
                  <a:pt x="15360" y="0"/>
                </a:moveTo>
                <a:cubicBezTo>
                  <a:pt x="4729" y="3190"/>
                  <a:pt x="-5930" y="26512"/>
                  <a:pt x="4071" y="31327"/>
                </a:cubicBezTo>
                <a:cubicBezTo>
                  <a:pt x="15728" y="36940"/>
                  <a:pt x="30668" y="28358"/>
                  <a:pt x="41606" y="21449"/>
                </a:cubicBezTo>
                <a:cubicBezTo>
                  <a:pt x="46689" y="18238"/>
                  <a:pt x="53538" y="11904"/>
                  <a:pt x="58540" y="15240"/>
                </a:cubicBezTo>
                <a:cubicBezTo>
                  <a:pt x="67690" y="21342"/>
                  <a:pt x="42079" y="44536"/>
                  <a:pt x="52613" y="47696"/>
                </a:cubicBezTo>
                <a:cubicBezTo>
                  <a:pt x="64984" y="51408"/>
                  <a:pt x="78020" y="41201"/>
                  <a:pt x="89020" y="34431"/>
                </a:cubicBezTo>
                <a:cubicBezTo>
                  <a:pt x="96646" y="29738"/>
                  <a:pt x="105926" y="28517"/>
                  <a:pt x="114420" y="25682"/>
                </a:cubicBezTo>
                <a:cubicBezTo>
                  <a:pt x="119376" y="24028"/>
                  <a:pt x="124703" y="20363"/>
                  <a:pt x="129660" y="22014"/>
                </a:cubicBezTo>
                <a:cubicBezTo>
                  <a:pt x="132952" y="23111"/>
                  <a:pt x="132850" y="28308"/>
                  <a:pt x="135304" y="30762"/>
                </a:cubicBezTo>
              </a:path>
            </a:pathLst>
          </a:custGeom>
          <a:noFill/>
          <a:ln cap="flat" cmpd="sng" w="3810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53"/>
          <p:cNvSpPr txBox="1"/>
          <p:nvPr>
            <p:ph type="title"/>
          </p:nvPr>
        </p:nvSpPr>
        <p:spPr>
          <a:xfrm>
            <a:off x="583849" y="489050"/>
            <a:ext cx="7968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sp>
        <p:nvSpPr>
          <p:cNvPr id="14" name="Google Shape;14;p53"/>
          <p:cNvSpPr txBox="1"/>
          <p:nvPr>
            <p:ph idx="1" type="body"/>
          </p:nvPr>
        </p:nvSpPr>
        <p:spPr>
          <a:xfrm>
            <a:off x="614425" y="1446325"/>
            <a:ext cx="7919400" cy="2831100"/>
          </a:xfrm>
          <a:prstGeom prst="rect">
            <a:avLst/>
          </a:prstGeom>
          <a:noFill/>
          <a:ln>
            <a:noFill/>
          </a:ln>
        </p:spPr>
        <p:txBody>
          <a:bodyPr anchorCtr="0" anchor="t" bIns="91425" lIns="91425" spcFirstLastPara="1" rIns="91425" wrap="square" tIns="91425">
            <a:noAutofit/>
          </a:bodyPr>
          <a:lstStyle>
            <a:lvl1pPr indent="-317500" lvl="0" marL="457200" marR="50800" algn="l">
              <a:lnSpc>
                <a:spcPct val="100000"/>
              </a:lnSpc>
              <a:spcBef>
                <a:spcPts val="0"/>
              </a:spcBef>
              <a:spcAft>
                <a:spcPts val="0"/>
              </a:spcAft>
              <a:buClr>
                <a:schemeClr val="dk1"/>
              </a:buClr>
              <a:buSzPts val="1400"/>
              <a:buChar char="●"/>
              <a:defRPr sz="1050">
                <a:solidFill>
                  <a:srgbClr val="000000"/>
                </a:solidFill>
              </a:defRPr>
            </a:lvl1pPr>
            <a:lvl2pPr indent="-317500" lvl="1" marL="914400" algn="l">
              <a:lnSpc>
                <a:spcPct val="115000"/>
              </a:lnSpc>
              <a:spcBef>
                <a:spcPts val="0"/>
              </a:spcBef>
              <a:spcAft>
                <a:spcPts val="0"/>
              </a:spcAft>
              <a:buClr>
                <a:srgbClr val="000000"/>
              </a:buClr>
              <a:buSzPts val="1400"/>
              <a:buChar char="○"/>
              <a:defRPr>
                <a:solidFill>
                  <a:srgbClr val="000000"/>
                </a:solidFill>
              </a:defRPr>
            </a:lvl2pPr>
            <a:lvl3pPr indent="-317500" lvl="2" marL="1371600" algn="l">
              <a:lnSpc>
                <a:spcPct val="115000"/>
              </a:lnSpc>
              <a:spcBef>
                <a:spcPts val="1600"/>
              </a:spcBef>
              <a:spcAft>
                <a:spcPts val="0"/>
              </a:spcAft>
              <a:buClr>
                <a:srgbClr val="000000"/>
              </a:buClr>
              <a:buSzPts val="1400"/>
              <a:buChar char="■"/>
              <a:defRPr>
                <a:solidFill>
                  <a:srgbClr val="000000"/>
                </a:solidFill>
              </a:defRPr>
            </a:lvl3pPr>
            <a:lvl4pPr indent="-317500" lvl="3" marL="1828800" algn="l">
              <a:lnSpc>
                <a:spcPct val="115000"/>
              </a:lnSpc>
              <a:spcBef>
                <a:spcPts val="1600"/>
              </a:spcBef>
              <a:spcAft>
                <a:spcPts val="0"/>
              </a:spcAft>
              <a:buClr>
                <a:srgbClr val="000000"/>
              </a:buClr>
              <a:buSzPts val="1400"/>
              <a:buChar char="●"/>
              <a:defRPr>
                <a:solidFill>
                  <a:srgbClr val="000000"/>
                </a:solidFill>
              </a:defRPr>
            </a:lvl4pPr>
            <a:lvl5pPr indent="-317500" lvl="4" marL="2286000" algn="l">
              <a:lnSpc>
                <a:spcPct val="115000"/>
              </a:lnSpc>
              <a:spcBef>
                <a:spcPts val="1600"/>
              </a:spcBef>
              <a:spcAft>
                <a:spcPts val="0"/>
              </a:spcAft>
              <a:buClr>
                <a:srgbClr val="000000"/>
              </a:buClr>
              <a:buSzPts val="1400"/>
              <a:buChar char="○"/>
              <a:defRPr>
                <a:solidFill>
                  <a:srgbClr val="000000"/>
                </a:solidFill>
              </a:defRPr>
            </a:lvl5pPr>
            <a:lvl6pPr indent="-317500" lvl="5" marL="2743200" algn="l">
              <a:lnSpc>
                <a:spcPct val="115000"/>
              </a:lnSpc>
              <a:spcBef>
                <a:spcPts val="1600"/>
              </a:spcBef>
              <a:spcAft>
                <a:spcPts val="0"/>
              </a:spcAft>
              <a:buClr>
                <a:srgbClr val="000000"/>
              </a:buClr>
              <a:buSzPts val="1400"/>
              <a:buChar char="■"/>
              <a:defRPr>
                <a:solidFill>
                  <a:srgbClr val="000000"/>
                </a:solidFill>
              </a:defRPr>
            </a:lvl6pPr>
            <a:lvl7pPr indent="-317500" lvl="6" marL="3200400" algn="l">
              <a:lnSpc>
                <a:spcPct val="115000"/>
              </a:lnSpc>
              <a:spcBef>
                <a:spcPts val="1600"/>
              </a:spcBef>
              <a:spcAft>
                <a:spcPts val="0"/>
              </a:spcAft>
              <a:buClr>
                <a:srgbClr val="000000"/>
              </a:buClr>
              <a:buSzPts val="1400"/>
              <a:buChar char="●"/>
              <a:defRPr>
                <a:solidFill>
                  <a:srgbClr val="000000"/>
                </a:solidFill>
              </a:defRPr>
            </a:lvl7pPr>
            <a:lvl8pPr indent="-317500" lvl="7" marL="3657600" algn="l">
              <a:lnSpc>
                <a:spcPct val="115000"/>
              </a:lnSpc>
              <a:spcBef>
                <a:spcPts val="1600"/>
              </a:spcBef>
              <a:spcAft>
                <a:spcPts val="0"/>
              </a:spcAft>
              <a:buClr>
                <a:srgbClr val="000000"/>
              </a:buClr>
              <a:buSzPts val="1400"/>
              <a:buChar char="○"/>
              <a:defRPr>
                <a:solidFill>
                  <a:srgbClr val="000000"/>
                </a:solidFill>
              </a:defRPr>
            </a:lvl8pPr>
            <a:lvl9pPr indent="-317500" lvl="8" marL="4114800" algn="l">
              <a:lnSpc>
                <a:spcPct val="115000"/>
              </a:lnSpc>
              <a:spcBef>
                <a:spcPts val="1600"/>
              </a:spcBef>
              <a:spcAft>
                <a:spcPts val="1600"/>
              </a:spcAft>
              <a:buClr>
                <a:srgbClr val="000000"/>
              </a:buClr>
              <a:buSzPts val="1400"/>
              <a:buChar char="■"/>
              <a:defRPr>
                <a:solidFill>
                  <a:srgbClr val="000000"/>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77" name="Shape 177"/>
        <p:cNvGrpSpPr/>
        <p:nvPr/>
      </p:nvGrpSpPr>
      <p:grpSpPr>
        <a:xfrm>
          <a:off x="0" y="0"/>
          <a:ext cx="0" cy="0"/>
          <a:chOff x="0" y="0"/>
          <a:chExt cx="0" cy="0"/>
        </a:xfrm>
      </p:grpSpPr>
      <p:sp>
        <p:nvSpPr>
          <p:cNvPr id="178" name="Google Shape;178;p71"/>
          <p:cNvSpPr/>
          <p:nvPr/>
        </p:nvSpPr>
        <p:spPr>
          <a:xfrm rot="120236">
            <a:off x="4522215" y="-63938"/>
            <a:ext cx="4727107" cy="1278646"/>
          </a:xfrm>
          <a:custGeom>
            <a:rect b="b" l="l" r="r" t="t"/>
            <a:pathLst>
              <a:path extrusionOk="0" h="63284" w="182649">
                <a:moveTo>
                  <a:pt x="182649" y="2302"/>
                </a:moveTo>
                <a:cubicBezTo>
                  <a:pt x="179506" y="-1888"/>
                  <a:pt x="172180" y="979"/>
                  <a:pt x="166960" y="1414"/>
                </a:cubicBezTo>
                <a:cubicBezTo>
                  <a:pt x="159029" y="2075"/>
                  <a:pt x="149794" y="2892"/>
                  <a:pt x="144166" y="8519"/>
                </a:cubicBezTo>
                <a:cubicBezTo>
                  <a:pt x="130652" y="22029"/>
                  <a:pt x="136093" y="51480"/>
                  <a:pt x="119003" y="60028"/>
                </a:cubicBezTo>
                <a:cubicBezTo>
                  <a:pt x="109695" y="64684"/>
                  <a:pt x="96245" y="63313"/>
                  <a:pt x="87920" y="57067"/>
                </a:cubicBezTo>
                <a:cubicBezTo>
                  <a:pt x="78959" y="50344"/>
                  <a:pt x="70296" y="41186"/>
                  <a:pt x="59205" y="39602"/>
                </a:cubicBezTo>
                <a:cubicBezTo>
                  <a:pt x="38163" y="36597"/>
                  <a:pt x="20164" y="56563"/>
                  <a:pt x="0" y="63284"/>
                </a:cubicBezTo>
              </a:path>
            </a:pathLst>
          </a:custGeom>
          <a:noFill/>
          <a:ln cap="flat" cmpd="sng" w="3810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71"/>
          <p:cNvSpPr txBox="1"/>
          <p:nvPr>
            <p:ph type="title"/>
          </p:nvPr>
        </p:nvSpPr>
        <p:spPr>
          <a:xfrm>
            <a:off x="5313600" y="2515675"/>
            <a:ext cx="2375700" cy="666000"/>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40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80" name="Google Shape;180;p71"/>
          <p:cNvSpPr txBox="1"/>
          <p:nvPr>
            <p:ph idx="1" type="body"/>
          </p:nvPr>
        </p:nvSpPr>
        <p:spPr>
          <a:xfrm>
            <a:off x="5313600" y="3088925"/>
            <a:ext cx="2375700" cy="9123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a:solidFill>
                  <a:schemeClr val="dk1"/>
                </a:solidFill>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1">
  <p:cSld name="CUSTOM_11">
    <p:spTree>
      <p:nvGrpSpPr>
        <p:cNvPr id="181" name="Shape 181"/>
        <p:cNvGrpSpPr/>
        <p:nvPr/>
      </p:nvGrpSpPr>
      <p:grpSpPr>
        <a:xfrm>
          <a:off x="0" y="0"/>
          <a:ext cx="0" cy="0"/>
          <a:chOff x="0" y="0"/>
          <a:chExt cx="0" cy="0"/>
        </a:xfrm>
      </p:grpSpPr>
      <p:sp>
        <p:nvSpPr>
          <p:cNvPr id="182" name="Google Shape;182;p72"/>
          <p:cNvSpPr/>
          <p:nvPr/>
        </p:nvSpPr>
        <p:spPr>
          <a:xfrm rot="515571">
            <a:off x="99533" y="102554"/>
            <a:ext cx="4502900" cy="963188"/>
          </a:xfrm>
          <a:custGeom>
            <a:rect b="b" l="l" r="r" t="t"/>
            <a:pathLst>
              <a:path extrusionOk="0" h="68653" w="167256">
                <a:moveTo>
                  <a:pt x="0" y="8559"/>
                </a:moveTo>
                <a:cubicBezTo>
                  <a:pt x="9262" y="840"/>
                  <a:pt x="25941" y="-3386"/>
                  <a:pt x="35819" y="3527"/>
                </a:cubicBezTo>
                <a:cubicBezTo>
                  <a:pt x="49192" y="12887"/>
                  <a:pt x="53916" y="31634"/>
                  <a:pt x="67198" y="41122"/>
                </a:cubicBezTo>
                <a:cubicBezTo>
                  <a:pt x="76683" y="47898"/>
                  <a:pt x="89606" y="49799"/>
                  <a:pt x="101242" y="49115"/>
                </a:cubicBezTo>
                <a:cubicBezTo>
                  <a:pt x="109145" y="48650"/>
                  <a:pt x="116781" y="43925"/>
                  <a:pt x="124628" y="44971"/>
                </a:cubicBezTo>
                <a:cubicBezTo>
                  <a:pt x="135126" y="46371"/>
                  <a:pt x="144370" y="53108"/>
                  <a:pt x="153047" y="59180"/>
                </a:cubicBezTo>
                <a:cubicBezTo>
                  <a:pt x="157711" y="62444"/>
                  <a:pt x="161564" y="68653"/>
                  <a:pt x="167256" y="68653"/>
                </a:cubicBezTo>
              </a:path>
            </a:pathLst>
          </a:custGeom>
          <a:noFill/>
          <a:ln cap="flat" cmpd="sng" w="3810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72"/>
          <p:cNvSpPr txBox="1"/>
          <p:nvPr>
            <p:ph type="title"/>
          </p:nvPr>
        </p:nvSpPr>
        <p:spPr>
          <a:xfrm>
            <a:off x="1505625" y="2515675"/>
            <a:ext cx="2375700" cy="666000"/>
          </a:xfrm>
          <a:prstGeom prst="rect">
            <a:avLst/>
          </a:prstGeom>
          <a:noFill/>
          <a:ln>
            <a:noFill/>
          </a:ln>
        </p:spPr>
        <p:txBody>
          <a:bodyPr anchorCtr="0" anchor="b" bIns="91425" lIns="91425" spcFirstLastPara="1" rIns="91425" wrap="square" tIns="91425">
            <a:noAutofit/>
          </a:bodyPr>
          <a:lstStyle>
            <a:lvl1pPr lvl="0" algn="r">
              <a:lnSpc>
                <a:spcPct val="90000"/>
              </a:lnSpc>
              <a:spcBef>
                <a:spcPts val="0"/>
              </a:spcBef>
              <a:spcAft>
                <a:spcPts val="0"/>
              </a:spcAft>
              <a:buSzPts val="4000"/>
              <a:buNone/>
              <a:defRPr>
                <a:solidFill>
                  <a:schemeClr val="accent6"/>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84" name="Google Shape;184;p72"/>
          <p:cNvSpPr txBox="1"/>
          <p:nvPr>
            <p:ph idx="1" type="body"/>
          </p:nvPr>
        </p:nvSpPr>
        <p:spPr>
          <a:xfrm>
            <a:off x="1505575" y="3088925"/>
            <a:ext cx="2375700" cy="912300"/>
          </a:xfrm>
          <a:prstGeom prst="rect">
            <a:avLst/>
          </a:prstGeom>
          <a:noFill/>
          <a:ln>
            <a:noFill/>
          </a:ln>
        </p:spPr>
        <p:txBody>
          <a:bodyPr anchorCtr="0" anchor="t" bIns="91425" lIns="91425" spcFirstLastPara="1" rIns="91425" wrap="square" tIns="91425">
            <a:noAutofit/>
          </a:bodyPr>
          <a:lstStyle>
            <a:lvl1pPr indent="-304800" lvl="0" marL="457200" algn="r">
              <a:lnSpc>
                <a:spcPct val="115000"/>
              </a:lnSpc>
              <a:spcBef>
                <a:spcPts val="0"/>
              </a:spcBef>
              <a:spcAft>
                <a:spcPts val="0"/>
              </a:spcAft>
              <a:buSzPts val="1200"/>
              <a:buChar char="●"/>
              <a:defRPr>
                <a:solidFill>
                  <a:schemeClr val="dk1"/>
                </a:solidFill>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2">
  <p:cSld name="CUSTOM_11_1">
    <p:spTree>
      <p:nvGrpSpPr>
        <p:cNvPr id="185" name="Shape 185"/>
        <p:cNvGrpSpPr/>
        <p:nvPr/>
      </p:nvGrpSpPr>
      <p:grpSpPr>
        <a:xfrm>
          <a:off x="0" y="0"/>
          <a:ext cx="0" cy="0"/>
          <a:chOff x="0" y="0"/>
          <a:chExt cx="0" cy="0"/>
        </a:xfrm>
      </p:grpSpPr>
      <p:sp>
        <p:nvSpPr>
          <p:cNvPr id="186" name="Google Shape;186;p73"/>
          <p:cNvSpPr/>
          <p:nvPr/>
        </p:nvSpPr>
        <p:spPr>
          <a:xfrm rot="-504627">
            <a:off x="4061961" y="474311"/>
            <a:ext cx="5472702" cy="952312"/>
          </a:xfrm>
          <a:custGeom>
            <a:rect b="b" l="l" r="r" t="t"/>
            <a:pathLst>
              <a:path extrusionOk="0" h="38094" w="226758">
                <a:moveTo>
                  <a:pt x="226758" y="13025"/>
                </a:moveTo>
                <a:cubicBezTo>
                  <a:pt x="222710" y="29219"/>
                  <a:pt x="197668" y="36285"/>
                  <a:pt x="181170" y="33747"/>
                </a:cubicBezTo>
                <a:cubicBezTo>
                  <a:pt x="169719" y="31985"/>
                  <a:pt x="161892" y="20805"/>
                  <a:pt x="153047" y="13321"/>
                </a:cubicBezTo>
                <a:cubicBezTo>
                  <a:pt x="143955" y="5628"/>
                  <a:pt x="131802" y="0"/>
                  <a:pt x="119892" y="0"/>
                </a:cubicBezTo>
                <a:cubicBezTo>
                  <a:pt x="108605" y="0"/>
                  <a:pt x="98314" y="8970"/>
                  <a:pt x="90881" y="17465"/>
                </a:cubicBezTo>
                <a:cubicBezTo>
                  <a:pt x="83158" y="26291"/>
                  <a:pt x="71812" y="31814"/>
                  <a:pt x="60686" y="35523"/>
                </a:cubicBezTo>
                <a:cubicBezTo>
                  <a:pt x="40933" y="42107"/>
                  <a:pt x="14723" y="35445"/>
                  <a:pt x="0" y="20722"/>
                </a:cubicBezTo>
              </a:path>
            </a:pathLst>
          </a:custGeom>
          <a:noFill/>
          <a:ln cap="flat" cmpd="sng" w="3810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73"/>
          <p:cNvSpPr txBox="1"/>
          <p:nvPr>
            <p:ph type="title"/>
          </p:nvPr>
        </p:nvSpPr>
        <p:spPr>
          <a:xfrm>
            <a:off x="5313600" y="2515675"/>
            <a:ext cx="2375700" cy="666000"/>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4000"/>
              <a:buNone/>
              <a:defRPr>
                <a:solidFill>
                  <a:schemeClr val="accent6"/>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88" name="Google Shape;188;p73"/>
          <p:cNvSpPr txBox="1"/>
          <p:nvPr>
            <p:ph idx="1" type="body"/>
          </p:nvPr>
        </p:nvSpPr>
        <p:spPr>
          <a:xfrm>
            <a:off x="5313600" y="3088925"/>
            <a:ext cx="2375700" cy="9123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a:solidFill>
                  <a:schemeClr val="dk1"/>
                </a:solidFill>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189" name="Shape 189"/>
        <p:cNvGrpSpPr/>
        <p:nvPr/>
      </p:nvGrpSpPr>
      <p:grpSpPr>
        <a:xfrm>
          <a:off x="0" y="0"/>
          <a:ext cx="0" cy="0"/>
          <a:chOff x="0" y="0"/>
          <a:chExt cx="0" cy="0"/>
        </a:xfrm>
      </p:grpSpPr>
      <p:sp>
        <p:nvSpPr>
          <p:cNvPr id="190" name="Google Shape;190;p74"/>
          <p:cNvSpPr txBox="1"/>
          <p:nvPr>
            <p:ph type="title"/>
          </p:nvPr>
        </p:nvSpPr>
        <p:spPr>
          <a:xfrm>
            <a:off x="-135075" y="445050"/>
            <a:ext cx="9414000" cy="1431300"/>
          </a:xfrm>
          <a:prstGeom prst="rect">
            <a:avLst/>
          </a:prstGeom>
          <a:solidFill>
            <a:schemeClr val="accent3"/>
          </a:solidFill>
          <a:ln>
            <a:noFill/>
          </a:ln>
        </p:spPr>
        <p:txBody>
          <a:bodyPr anchorCtr="0" anchor="ctr" bIns="91425" lIns="91425" spcFirstLastPara="1" rIns="91425" wrap="square" tIns="91425">
            <a:noAutofit/>
          </a:bodyPr>
          <a:lstStyle>
            <a:lvl1pPr lvl="0" algn="ctr">
              <a:lnSpc>
                <a:spcPct val="90000"/>
              </a:lnSpc>
              <a:spcBef>
                <a:spcPts val="0"/>
              </a:spcBef>
              <a:spcAft>
                <a:spcPts val="0"/>
              </a:spcAft>
              <a:buClr>
                <a:srgbClr val="000000"/>
              </a:buClr>
              <a:buSzPts val="2500"/>
              <a:buNone/>
              <a:defRPr b="0" sz="5000">
                <a:solidFill>
                  <a:schemeClr val="dk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2"/>
        </a:solidFill>
      </p:bgPr>
    </p:bg>
    <p:spTree>
      <p:nvGrpSpPr>
        <p:cNvPr id="191" name="Shape 191"/>
        <p:cNvGrpSpPr/>
        <p:nvPr/>
      </p:nvGrpSpPr>
      <p:grpSpPr>
        <a:xfrm>
          <a:off x="0" y="0"/>
          <a:ext cx="0" cy="0"/>
          <a:chOff x="0" y="0"/>
          <a:chExt cx="0" cy="0"/>
        </a:xfrm>
      </p:grpSpPr>
      <p:sp>
        <p:nvSpPr>
          <p:cNvPr id="192" name="Google Shape;192;p75"/>
          <p:cNvSpPr txBox="1"/>
          <p:nvPr>
            <p:ph hasCustomPrompt="1" type="title"/>
          </p:nvPr>
        </p:nvSpPr>
        <p:spPr>
          <a:xfrm>
            <a:off x="911100" y="1650025"/>
            <a:ext cx="7321800" cy="1977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2000"/>
              <a:buNone/>
              <a:defRPr sz="12000">
                <a:solidFill>
                  <a:schemeClr val="dk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93" name="Google Shape;193;p75"/>
          <p:cNvSpPr txBox="1"/>
          <p:nvPr>
            <p:ph idx="1" type="subTitle"/>
          </p:nvPr>
        </p:nvSpPr>
        <p:spPr>
          <a:xfrm>
            <a:off x="1678600" y="3429263"/>
            <a:ext cx="5786700" cy="379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2100"/>
              <a:buNone/>
              <a:defRPr sz="1600">
                <a:solidFill>
                  <a:schemeClr val="dk1"/>
                </a:solidFill>
              </a:defRPr>
            </a:lvl1pPr>
            <a:lvl2pPr lvl="1" algn="ctr">
              <a:lnSpc>
                <a:spcPct val="100000"/>
              </a:lnSpc>
              <a:spcBef>
                <a:spcPts val="0"/>
              </a:spcBef>
              <a:spcAft>
                <a:spcPts val="0"/>
              </a:spcAft>
              <a:buClr>
                <a:srgbClr val="000000"/>
              </a:buClr>
              <a:buSzPts val="2100"/>
              <a:buNone/>
              <a:defRPr sz="2100">
                <a:solidFill>
                  <a:srgbClr val="000000"/>
                </a:solidFill>
              </a:defRPr>
            </a:lvl2pPr>
            <a:lvl3pPr lvl="2" algn="ctr">
              <a:lnSpc>
                <a:spcPct val="100000"/>
              </a:lnSpc>
              <a:spcBef>
                <a:spcPts val="0"/>
              </a:spcBef>
              <a:spcAft>
                <a:spcPts val="0"/>
              </a:spcAft>
              <a:buClr>
                <a:srgbClr val="000000"/>
              </a:buClr>
              <a:buSzPts val="2100"/>
              <a:buNone/>
              <a:defRPr sz="2100">
                <a:solidFill>
                  <a:srgbClr val="000000"/>
                </a:solidFill>
              </a:defRPr>
            </a:lvl3pPr>
            <a:lvl4pPr lvl="3" algn="ctr">
              <a:lnSpc>
                <a:spcPct val="100000"/>
              </a:lnSpc>
              <a:spcBef>
                <a:spcPts val="0"/>
              </a:spcBef>
              <a:spcAft>
                <a:spcPts val="0"/>
              </a:spcAft>
              <a:buClr>
                <a:srgbClr val="000000"/>
              </a:buClr>
              <a:buSzPts val="2100"/>
              <a:buNone/>
              <a:defRPr sz="2100">
                <a:solidFill>
                  <a:srgbClr val="000000"/>
                </a:solidFill>
              </a:defRPr>
            </a:lvl4pPr>
            <a:lvl5pPr lvl="4" algn="ctr">
              <a:lnSpc>
                <a:spcPct val="100000"/>
              </a:lnSpc>
              <a:spcBef>
                <a:spcPts val="0"/>
              </a:spcBef>
              <a:spcAft>
                <a:spcPts val="0"/>
              </a:spcAft>
              <a:buClr>
                <a:srgbClr val="000000"/>
              </a:buClr>
              <a:buSzPts val="2100"/>
              <a:buNone/>
              <a:defRPr sz="2100">
                <a:solidFill>
                  <a:srgbClr val="000000"/>
                </a:solidFill>
              </a:defRPr>
            </a:lvl5pPr>
            <a:lvl6pPr lvl="5" algn="ctr">
              <a:lnSpc>
                <a:spcPct val="100000"/>
              </a:lnSpc>
              <a:spcBef>
                <a:spcPts val="0"/>
              </a:spcBef>
              <a:spcAft>
                <a:spcPts val="0"/>
              </a:spcAft>
              <a:buClr>
                <a:srgbClr val="000000"/>
              </a:buClr>
              <a:buSzPts val="2100"/>
              <a:buNone/>
              <a:defRPr sz="2100">
                <a:solidFill>
                  <a:srgbClr val="000000"/>
                </a:solidFill>
              </a:defRPr>
            </a:lvl6pPr>
            <a:lvl7pPr lvl="6" algn="ctr">
              <a:lnSpc>
                <a:spcPct val="100000"/>
              </a:lnSpc>
              <a:spcBef>
                <a:spcPts val="0"/>
              </a:spcBef>
              <a:spcAft>
                <a:spcPts val="0"/>
              </a:spcAft>
              <a:buClr>
                <a:srgbClr val="000000"/>
              </a:buClr>
              <a:buSzPts val="2100"/>
              <a:buNone/>
              <a:defRPr sz="2100">
                <a:solidFill>
                  <a:srgbClr val="000000"/>
                </a:solidFill>
              </a:defRPr>
            </a:lvl7pPr>
            <a:lvl8pPr lvl="7" algn="ctr">
              <a:lnSpc>
                <a:spcPct val="100000"/>
              </a:lnSpc>
              <a:spcBef>
                <a:spcPts val="0"/>
              </a:spcBef>
              <a:spcAft>
                <a:spcPts val="0"/>
              </a:spcAft>
              <a:buClr>
                <a:srgbClr val="000000"/>
              </a:buClr>
              <a:buSzPts val="2100"/>
              <a:buNone/>
              <a:defRPr sz="2100">
                <a:solidFill>
                  <a:srgbClr val="000000"/>
                </a:solidFill>
              </a:defRPr>
            </a:lvl8pPr>
            <a:lvl9pPr lvl="8" algn="ctr">
              <a:lnSpc>
                <a:spcPct val="100000"/>
              </a:lnSpc>
              <a:spcBef>
                <a:spcPts val="0"/>
              </a:spcBef>
              <a:spcAft>
                <a:spcPts val="0"/>
              </a:spcAft>
              <a:buClr>
                <a:srgbClr val="000000"/>
              </a:buClr>
              <a:buSzPts val="2100"/>
              <a:buNone/>
              <a:defRPr sz="2100">
                <a:solidFill>
                  <a:srgbClr val="000000"/>
                </a:solidFill>
              </a:defRPr>
            </a:lvl9pPr>
          </a:lstStyle>
          <a:p/>
        </p:txBody>
      </p:sp>
      <p:sp>
        <p:nvSpPr>
          <p:cNvPr id="194" name="Google Shape;194;p75"/>
          <p:cNvSpPr/>
          <p:nvPr/>
        </p:nvSpPr>
        <p:spPr>
          <a:xfrm>
            <a:off x="-144200" y="-104125"/>
            <a:ext cx="9407740" cy="5342125"/>
          </a:xfrm>
          <a:custGeom>
            <a:rect b="b" l="l" r="r" t="t"/>
            <a:pathLst>
              <a:path extrusionOk="0" h="213685" w="363058">
                <a:moveTo>
                  <a:pt x="219863" y="3573"/>
                </a:moveTo>
                <a:cubicBezTo>
                  <a:pt x="196833" y="-1033"/>
                  <a:pt x="172193" y="-1531"/>
                  <a:pt x="149408" y="4165"/>
                </a:cubicBezTo>
                <a:cubicBezTo>
                  <a:pt x="134967" y="7775"/>
                  <a:pt x="119443" y="5285"/>
                  <a:pt x="105004" y="8901"/>
                </a:cubicBezTo>
                <a:cubicBezTo>
                  <a:pt x="82355" y="14573"/>
                  <a:pt x="60491" y="24123"/>
                  <a:pt x="40470" y="36136"/>
                </a:cubicBezTo>
                <a:cubicBezTo>
                  <a:pt x="32797" y="40740"/>
                  <a:pt x="27672" y="48820"/>
                  <a:pt x="22708" y="56266"/>
                </a:cubicBezTo>
                <a:cubicBezTo>
                  <a:pt x="18124" y="63141"/>
                  <a:pt x="10417" y="67821"/>
                  <a:pt x="6722" y="75212"/>
                </a:cubicBezTo>
                <a:cubicBezTo>
                  <a:pt x="1078" y="86501"/>
                  <a:pt x="210" y="99891"/>
                  <a:pt x="210" y="112512"/>
                </a:cubicBezTo>
                <a:cubicBezTo>
                  <a:pt x="210" y="121499"/>
                  <a:pt x="-631" y="131676"/>
                  <a:pt x="4354" y="139154"/>
                </a:cubicBezTo>
                <a:cubicBezTo>
                  <a:pt x="8406" y="145232"/>
                  <a:pt x="12126" y="151942"/>
                  <a:pt x="17971" y="156324"/>
                </a:cubicBezTo>
                <a:cubicBezTo>
                  <a:pt x="24234" y="161019"/>
                  <a:pt x="31974" y="163814"/>
                  <a:pt x="37509" y="169349"/>
                </a:cubicBezTo>
                <a:cubicBezTo>
                  <a:pt x="46222" y="178062"/>
                  <a:pt x="57448" y="184311"/>
                  <a:pt x="68888" y="188887"/>
                </a:cubicBezTo>
                <a:cubicBezTo>
                  <a:pt x="80036" y="193346"/>
                  <a:pt x="89609" y="202307"/>
                  <a:pt x="101452" y="204280"/>
                </a:cubicBezTo>
                <a:cubicBezTo>
                  <a:pt x="114862" y="206514"/>
                  <a:pt x="128254" y="208871"/>
                  <a:pt x="141712" y="210793"/>
                </a:cubicBezTo>
                <a:cubicBezTo>
                  <a:pt x="150701" y="212077"/>
                  <a:pt x="159989" y="209892"/>
                  <a:pt x="168946" y="211385"/>
                </a:cubicBezTo>
                <a:cubicBezTo>
                  <a:pt x="201430" y="216799"/>
                  <a:pt x="235986" y="211734"/>
                  <a:pt x="267228" y="201320"/>
                </a:cubicBezTo>
                <a:cubicBezTo>
                  <a:pt x="275459" y="198576"/>
                  <a:pt x="284333" y="197503"/>
                  <a:pt x="292094" y="193623"/>
                </a:cubicBezTo>
                <a:cubicBezTo>
                  <a:pt x="296013" y="191663"/>
                  <a:pt x="298832" y="187887"/>
                  <a:pt x="302751" y="185927"/>
                </a:cubicBezTo>
                <a:cubicBezTo>
                  <a:pt x="315981" y="179312"/>
                  <a:pt x="330184" y="173295"/>
                  <a:pt x="340643" y="162836"/>
                </a:cubicBezTo>
                <a:cubicBezTo>
                  <a:pt x="348307" y="155172"/>
                  <a:pt x="355776" y="146116"/>
                  <a:pt x="358405" y="135602"/>
                </a:cubicBezTo>
                <a:cubicBezTo>
                  <a:pt x="360287" y="128074"/>
                  <a:pt x="360185" y="120181"/>
                  <a:pt x="361365" y="112512"/>
                </a:cubicBezTo>
                <a:cubicBezTo>
                  <a:pt x="363142" y="100962"/>
                  <a:pt x="364887" y="87303"/>
                  <a:pt x="358405" y="77580"/>
                </a:cubicBezTo>
                <a:cubicBezTo>
                  <a:pt x="338208" y="47285"/>
                  <a:pt x="304327" y="23653"/>
                  <a:pt x="269004" y="14822"/>
                </a:cubicBezTo>
                <a:cubicBezTo>
                  <a:pt x="254005" y="11072"/>
                  <a:pt x="239468" y="3573"/>
                  <a:pt x="224008" y="3573"/>
                </a:cubicBezTo>
              </a:path>
            </a:pathLst>
          </a:custGeom>
          <a:noFill/>
          <a:ln cap="flat" cmpd="sng" w="3810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75"/>
          <p:cNvSpPr/>
          <p:nvPr/>
        </p:nvSpPr>
        <p:spPr>
          <a:xfrm>
            <a:off x="-610475" y="-888700"/>
            <a:ext cx="10425036" cy="6755153"/>
          </a:xfrm>
          <a:custGeom>
            <a:rect b="b" l="l" r="r" t="t"/>
            <a:pathLst>
              <a:path extrusionOk="0" h="273101" w="421469">
                <a:moveTo>
                  <a:pt x="282424" y="6802"/>
                </a:moveTo>
                <a:cubicBezTo>
                  <a:pt x="270491" y="836"/>
                  <a:pt x="255915" y="3671"/>
                  <a:pt x="242756" y="1474"/>
                </a:cubicBezTo>
                <a:cubicBezTo>
                  <a:pt x="228735" y="-867"/>
                  <a:pt x="214343" y="289"/>
                  <a:pt x="200128" y="289"/>
                </a:cubicBezTo>
                <a:cubicBezTo>
                  <a:pt x="164401" y="289"/>
                  <a:pt x="128636" y="8529"/>
                  <a:pt x="94742" y="19827"/>
                </a:cubicBezTo>
                <a:cubicBezTo>
                  <a:pt x="86265" y="22653"/>
                  <a:pt x="79643" y="29449"/>
                  <a:pt x="71651" y="33445"/>
                </a:cubicBezTo>
                <a:cubicBezTo>
                  <a:pt x="55974" y="41284"/>
                  <a:pt x="39972" y="50545"/>
                  <a:pt x="29023" y="64232"/>
                </a:cubicBezTo>
                <a:cubicBezTo>
                  <a:pt x="15538" y="81089"/>
                  <a:pt x="7209" y="102659"/>
                  <a:pt x="4157" y="124029"/>
                </a:cubicBezTo>
                <a:cubicBezTo>
                  <a:pt x="2502" y="135615"/>
                  <a:pt x="-1323" y="147417"/>
                  <a:pt x="604" y="158961"/>
                </a:cubicBezTo>
                <a:cubicBezTo>
                  <a:pt x="3647" y="177185"/>
                  <a:pt x="11425" y="195097"/>
                  <a:pt x="22511" y="209878"/>
                </a:cubicBezTo>
                <a:cubicBezTo>
                  <a:pt x="29119" y="218688"/>
                  <a:pt x="40343" y="222808"/>
                  <a:pt x="49153" y="229416"/>
                </a:cubicBezTo>
                <a:cubicBezTo>
                  <a:pt x="80064" y="252600"/>
                  <a:pt x="121754" y="257403"/>
                  <a:pt x="159868" y="263755"/>
                </a:cubicBezTo>
                <a:cubicBezTo>
                  <a:pt x="195014" y="269613"/>
                  <a:pt x="230954" y="275269"/>
                  <a:pt x="266438" y="272044"/>
                </a:cubicBezTo>
                <a:cubicBezTo>
                  <a:pt x="275095" y="271257"/>
                  <a:pt x="284056" y="272968"/>
                  <a:pt x="292489" y="270860"/>
                </a:cubicBezTo>
                <a:cubicBezTo>
                  <a:pt x="320320" y="263902"/>
                  <a:pt x="348579" y="251477"/>
                  <a:pt x="368864" y="231192"/>
                </a:cubicBezTo>
                <a:cubicBezTo>
                  <a:pt x="372921" y="227135"/>
                  <a:pt x="379485" y="226677"/>
                  <a:pt x="384258" y="223495"/>
                </a:cubicBezTo>
                <a:cubicBezTo>
                  <a:pt x="390545" y="219304"/>
                  <a:pt x="396084" y="214037"/>
                  <a:pt x="401427" y="208694"/>
                </a:cubicBezTo>
                <a:cubicBezTo>
                  <a:pt x="409605" y="200516"/>
                  <a:pt x="413424" y="188535"/>
                  <a:pt x="416229" y="177315"/>
                </a:cubicBezTo>
                <a:cubicBezTo>
                  <a:pt x="421735" y="155289"/>
                  <a:pt x="423511" y="131254"/>
                  <a:pt x="418005" y="109228"/>
                </a:cubicBezTo>
                <a:cubicBezTo>
                  <a:pt x="415903" y="100821"/>
                  <a:pt x="409787" y="93940"/>
                  <a:pt x="404980" y="86730"/>
                </a:cubicBezTo>
                <a:cubicBezTo>
                  <a:pt x="400361" y="79802"/>
                  <a:pt x="396576" y="72342"/>
                  <a:pt x="391955" y="65416"/>
                </a:cubicBezTo>
                <a:cubicBezTo>
                  <a:pt x="381140" y="49207"/>
                  <a:pt x="361496" y="40095"/>
                  <a:pt x="343406" y="32853"/>
                </a:cubicBezTo>
                <a:cubicBezTo>
                  <a:pt x="324224" y="25174"/>
                  <a:pt x="307822" y="6802"/>
                  <a:pt x="287160" y="6802"/>
                </a:cubicBezTo>
              </a:path>
            </a:pathLst>
          </a:custGeom>
          <a:noFill/>
          <a:ln cap="flat" cmpd="sng" w="3810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75"/>
          <p:cNvSpPr/>
          <p:nvPr/>
        </p:nvSpPr>
        <p:spPr>
          <a:xfrm>
            <a:off x="631050" y="525950"/>
            <a:ext cx="7955235" cy="4123034"/>
          </a:xfrm>
          <a:custGeom>
            <a:rect b="b" l="l" r="r" t="t"/>
            <a:pathLst>
              <a:path extrusionOk="0" h="159483" w="302970">
                <a:moveTo>
                  <a:pt x="185003" y="2293"/>
                </a:moveTo>
                <a:cubicBezTo>
                  <a:pt x="177572" y="-1426"/>
                  <a:pt x="168447" y="516"/>
                  <a:pt x="160137" y="516"/>
                </a:cubicBezTo>
                <a:cubicBezTo>
                  <a:pt x="143895" y="516"/>
                  <a:pt x="127514" y="1476"/>
                  <a:pt x="111588" y="4661"/>
                </a:cubicBezTo>
                <a:cubicBezTo>
                  <a:pt x="99847" y="7009"/>
                  <a:pt x="87183" y="5543"/>
                  <a:pt x="76065" y="9989"/>
                </a:cubicBezTo>
                <a:cubicBezTo>
                  <a:pt x="53856" y="18870"/>
                  <a:pt x="29031" y="25634"/>
                  <a:pt x="12122" y="42552"/>
                </a:cubicBezTo>
                <a:cubicBezTo>
                  <a:pt x="-2152" y="56834"/>
                  <a:pt x="-3814" y="86141"/>
                  <a:pt x="7386" y="102942"/>
                </a:cubicBezTo>
                <a:cubicBezTo>
                  <a:pt x="17141" y="117574"/>
                  <a:pt x="28594" y="134090"/>
                  <a:pt x="45278" y="139650"/>
                </a:cubicBezTo>
                <a:cubicBezTo>
                  <a:pt x="63899" y="145855"/>
                  <a:pt x="82868" y="151194"/>
                  <a:pt x="102115" y="155043"/>
                </a:cubicBezTo>
                <a:cubicBezTo>
                  <a:pt x="113381" y="157296"/>
                  <a:pt x="125188" y="155752"/>
                  <a:pt x="136454" y="158004"/>
                </a:cubicBezTo>
                <a:cubicBezTo>
                  <a:pt x="148265" y="160365"/>
                  <a:pt x="160525" y="159188"/>
                  <a:pt x="172570" y="159188"/>
                </a:cubicBezTo>
                <a:cubicBezTo>
                  <a:pt x="184059" y="159188"/>
                  <a:pt x="196010" y="159860"/>
                  <a:pt x="206909" y="156227"/>
                </a:cubicBezTo>
                <a:cubicBezTo>
                  <a:pt x="217898" y="152564"/>
                  <a:pt x="227642" y="145418"/>
                  <a:pt x="238880" y="142610"/>
                </a:cubicBezTo>
                <a:cubicBezTo>
                  <a:pt x="256679" y="138162"/>
                  <a:pt x="274645" y="128276"/>
                  <a:pt x="285653" y="113599"/>
                </a:cubicBezTo>
                <a:cubicBezTo>
                  <a:pt x="296031" y="99762"/>
                  <a:pt x="308186" y="79338"/>
                  <a:pt x="300454" y="63867"/>
                </a:cubicBezTo>
                <a:cubicBezTo>
                  <a:pt x="284816" y="32577"/>
                  <a:pt x="246539" y="13888"/>
                  <a:pt x="212238" y="7029"/>
                </a:cubicBezTo>
                <a:cubicBezTo>
                  <a:pt x="204344" y="5450"/>
                  <a:pt x="196606" y="2293"/>
                  <a:pt x="188556" y="2293"/>
                </a:cubicBezTo>
              </a:path>
            </a:pathLst>
          </a:custGeom>
          <a:noFill/>
          <a:ln cap="flat" cmpd="sng" w="3810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numbers">
  <p:cSld name="CUSTOM_10">
    <p:bg>
      <p:bgPr>
        <a:solidFill>
          <a:schemeClr val="accent3"/>
        </a:solidFill>
      </p:bgPr>
    </p:bg>
    <p:spTree>
      <p:nvGrpSpPr>
        <p:cNvPr id="197" name="Shape 197"/>
        <p:cNvGrpSpPr/>
        <p:nvPr/>
      </p:nvGrpSpPr>
      <p:grpSpPr>
        <a:xfrm>
          <a:off x="0" y="0"/>
          <a:ext cx="0" cy="0"/>
          <a:chOff x="0" y="0"/>
          <a:chExt cx="0" cy="0"/>
        </a:xfrm>
      </p:grpSpPr>
      <p:sp>
        <p:nvSpPr>
          <p:cNvPr id="198" name="Google Shape;198;p76"/>
          <p:cNvSpPr txBox="1"/>
          <p:nvPr>
            <p:ph type="title"/>
          </p:nvPr>
        </p:nvSpPr>
        <p:spPr>
          <a:xfrm>
            <a:off x="1185325" y="527225"/>
            <a:ext cx="6773400" cy="874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5000"/>
              <a:buNone/>
              <a:defRPr sz="5000"/>
            </a:lvl1pPr>
            <a:lvl2pPr lvl="1" algn="ctr">
              <a:lnSpc>
                <a:spcPct val="100000"/>
              </a:lnSpc>
              <a:spcBef>
                <a:spcPts val="0"/>
              </a:spcBef>
              <a:spcAft>
                <a:spcPts val="0"/>
              </a:spcAft>
              <a:buClr>
                <a:srgbClr val="000000"/>
              </a:buClr>
              <a:buSzPts val="12000"/>
              <a:buNone/>
              <a:defRPr sz="12000">
                <a:solidFill>
                  <a:srgbClr val="000000"/>
                </a:solidFill>
              </a:defRPr>
            </a:lvl2pPr>
            <a:lvl3pPr lvl="2" algn="ctr">
              <a:lnSpc>
                <a:spcPct val="100000"/>
              </a:lnSpc>
              <a:spcBef>
                <a:spcPts val="0"/>
              </a:spcBef>
              <a:spcAft>
                <a:spcPts val="0"/>
              </a:spcAft>
              <a:buClr>
                <a:srgbClr val="000000"/>
              </a:buClr>
              <a:buSzPts val="12000"/>
              <a:buNone/>
              <a:defRPr sz="12000">
                <a:solidFill>
                  <a:srgbClr val="000000"/>
                </a:solidFill>
              </a:defRPr>
            </a:lvl3pPr>
            <a:lvl4pPr lvl="3" algn="ctr">
              <a:lnSpc>
                <a:spcPct val="100000"/>
              </a:lnSpc>
              <a:spcBef>
                <a:spcPts val="0"/>
              </a:spcBef>
              <a:spcAft>
                <a:spcPts val="0"/>
              </a:spcAft>
              <a:buClr>
                <a:srgbClr val="000000"/>
              </a:buClr>
              <a:buSzPts val="12000"/>
              <a:buNone/>
              <a:defRPr sz="12000">
                <a:solidFill>
                  <a:srgbClr val="000000"/>
                </a:solidFill>
              </a:defRPr>
            </a:lvl4pPr>
            <a:lvl5pPr lvl="4" algn="ctr">
              <a:lnSpc>
                <a:spcPct val="100000"/>
              </a:lnSpc>
              <a:spcBef>
                <a:spcPts val="0"/>
              </a:spcBef>
              <a:spcAft>
                <a:spcPts val="0"/>
              </a:spcAft>
              <a:buClr>
                <a:srgbClr val="000000"/>
              </a:buClr>
              <a:buSzPts val="12000"/>
              <a:buNone/>
              <a:defRPr sz="12000">
                <a:solidFill>
                  <a:srgbClr val="000000"/>
                </a:solidFill>
              </a:defRPr>
            </a:lvl5pPr>
            <a:lvl6pPr lvl="5" algn="ctr">
              <a:lnSpc>
                <a:spcPct val="100000"/>
              </a:lnSpc>
              <a:spcBef>
                <a:spcPts val="0"/>
              </a:spcBef>
              <a:spcAft>
                <a:spcPts val="0"/>
              </a:spcAft>
              <a:buClr>
                <a:srgbClr val="000000"/>
              </a:buClr>
              <a:buSzPts val="12000"/>
              <a:buNone/>
              <a:defRPr sz="12000">
                <a:solidFill>
                  <a:srgbClr val="000000"/>
                </a:solidFill>
              </a:defRPr>
            </a:lvl6pPr>
            <a:lvl7pPr lvl="6" algn="ctr">
              <a:lnSpc>
                <a:spcPct val="100000"/>
              </a:lnSpc>
              <a:spcBef>
                <a:spcPts val="0"/>
              </a:spcBef>
              <a:spcAft>
                <a:spcPts val="0"/>
              </a:spcAft>
              <a:buClr>
                <a:srgbClr val="000000"/>
              </a:buClr>
              <a:buSzPts val="12000"/>
              <a:buNone/>
              <a:defRPr sz="12000">
                <a:solidFill>
                  <a:srgbClr val="000000"/>
                </a:solidFill>
              </a:defRPr>
            </a:lvl7pPr>
            <a:lvl8pPr lvl="7" algn="ctr">
              <a:lnSpc>
                <a:spcPct val="100000"/>
              </a:lnSpc>
              <a:spcBef>
                <a:spcPts val="0"/>
              </a:spcBef>
              <a:spcAft>
                <a:spcPts val="0"/>
              </a:spcAft>
              <a:buClr>
                <a:srgbClr val="000000"/>
              </a:buClr>
              <a:buSzPts val="12000"/>
              <a:buNone/>
              <a:defRPr sz="12000">
                <a:solidFill>
                  <a:srgbClr val="000000"/>
                </a:solidFill>
              </a:defRPr>
            </a:lvl8pPr>
            <a:lvl9pPr lvl="8" algn="ctr">
              <a:lnSpc>
                <a:spcPct val="100000"/>
              </a:lnSpc>
              <a:spcBef>
                <a:spcPts val="0"/>
              </a:spcBef>
              <a:spcAft>
                <a:spcPts val="0"/>
              </a:spcAft>
              <a:buClr>
                <a:srgbClr val="000000"/>
              </a:buClr>
              <a:buSzPts val="12000"/>
              <a:buNone/>
              <a:defRPr sz="12000">
                <a:solidFill>
                  <a:srgbClr val="000000"/>
                </a:solidFill>
              </a:defRPr>
            </a:lvl9pPr>
          </a:lstStyle>
          <a:p/>
        </p:txBody>
      </p:sp>
      <p:sp>
        <p:nvSpPr>
          <p:cNvPr id="199" name="Google Shape;199;p76"/>
          <p:cNvSpPr txBox="1"/>
          <p:nvPr>
            <p:ph idx="1" type="subTitle"/>
          </p:nvPr>
        </p:nvSpPr>
        <p:spPr>
          <a:xfrm>
            <a:off x="1678600" y="1254650"/>
            <a:ext cx="5786700" cy="379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2100"/>
              <a:buNone/>
              <a:defRPr sz="1600"/>
            </a:lvl1pPr>
            <a:lvl2pPr lvl="1" algn="ctr">
              <a:lnSpc>
                <a:spcPct val="100000"/>
              </a:lnSpc>
              <a:spcBef>
                <a:spcPts val="0"/>
              </a:spcBef>
              <a:spcAft>
                <a:spcPts val="0"/>
              </a:spcAft>
              <a:buClr>
                <a:srgbClr val="000000"/>
              </a:buClr>
              <a:buSzPts val="2100"/>
              <a:buNone/>
              <a:defRPr sz="2100">
                <a:solidFill>
                  <a:srgbClr val="000000"/>
                </a:solidFill>
              </a:defRPr>
            </a:lvl2pPr>
            <a:lvl3pPr lvl="2" algn="ctr">
              <a:lnSpc>
                <a:spcPct val="100000"/>
              </a:lnSpc>
              <a:spcBef>
                <a:spcPts val="0"/>
              </a:spcBef>
              <a:spcAft>
                <a:spcPts val="0"/>
              </a:spcAft>
              <a:buClr>
                <a:srgbClr val="000000"/>
              </a:buClr>
              <a:buSzPts val="2100"/>
              <a:buNone/>
              <a:defRPr sz="2100">
                <a:solidFill>
                  <a:srgbClr val="000000"/>
                </a:solidFill>
              </a:defRPr>
            </a:lvl3pPr>
            <a:lvl4pPr lvl="3" algn="ctr">
              <a:lnSpc>
                <a:spcPct val="100000"/>
              </a:lnSpc>
              <a:spcBef>
                <a:spcPts val="0"/>
              </a:spcBef>
              <a:spcAft>
                <a:spcPts val="0"/>
              </a:spcAft>
              <a:buClr>
                <a:srgbClr val="000000"/>
              </a:buClr>
              <a:buSzPts val="2100"/>
              <a:buNone/>
              <a:defRPr sz="2100">
                <a:solidFill>
                  <a:srgbClr val="000000"/>
                </a:solidFill>
              </a:defRPr>
            </a:lvl4pPr>
            <a:lvl5pPr lvl="4" algn="ctr">
              <a:lnSpc>
                <a:spcPct val="100000"/>
              </a:lnSpc>
              <a:spcBef>
                <a:spcPts val="0"/>
              </a:spcBef>
              <a:spcAft>
                <a:spcPts val="0"/>
              </a:spcAft>
              <a:buClr>
                <a:srgbClr val="000000"/>
              </a:buClr>
              <a:buSzPts val="2100"/>
              <a:buNone/>
              <a:defRPr sz="2100">
                <a:solidFill>
                  <a:srgbClr val="000000"/>
                </a:solidFill>
              </a:defRPr>
            </a:lvl5pPr>
            <a:lvl6pPr lvl="5" algn="ctr">
              <a:lnSpc>
                <a:spcPct val="100000"/>
              </a:lnSpc>
              <a:spcBef>
                <a:spcPts val="0"/>
              </a:spcBef>
              <a:spcAft>
                <a:spcPts val="0"/>
              </a:spcAft>
              <a:buClr>
                <a:srgbClr val="000000"/>
              </a:buClr>
              <a:buSzPts val="2100"/>
              <a:buNone/>
              <a:defRPr sz="2100">
                <a:solidFill>
                  <a:srgbClr val="000000"/>
                </a:solidFill>
              </a:defRPr>
            </a:lvl6pPr>
            <a:lvl7pPr lvl="6" algn="ctr">
              <a:lnSpc>
                <a:spcPct val="100000"/>
              </a:lnSpc>
              <a:spcBef>
                <a:spcPts val="0"/>
              </a:spcBef>
              <a:spcAft>
                <a:spcPts val="0"/>
              </a:spcAft>
              <a:buClr>
                <a:srgbClr val="000000"/>
              </a:buClr>
              <a:buSzPts val="2100"/>
              <a:buNone/>
              <a:defRPr sz="2100">
                <a:solidFill>
                  <a:srgbClr val="000000"/>
                </a:solidFill>
              </a:defRPr>
            </a:lvl7pPr>
            <a:lvl8pPr lvl="7" algn="ctr">
              <a:lnSpc>
                <a:spcPct val="100000"/>
              </a:lnSpc>
              <a:spcBef>
                <a:spcPts val="0"/>
              </a:spcBef>
              <a:spcAft>
                <a:spcPts val="0"/>
              </a:spcAft>
              <a:buClr>
                <a:srgbClr val="000000"/>
              </a:buClr>
              <a:buSzPts val="2100"/>
              <a:buNone/>
              <a:defRPr sz="2100">
                <a:solidFill>
                  <a:srgbClr val="000000"/>
                </a:solidFill>
              </a:defRPr>
            </a:lvl8pPr>
            <a:lvl9pPr lvl="8" algn="ctr">
              <a:lnSpc>
                <a:spcPct val="100000"/>
              </a:lnSpc>
              <a:spcBef>
                <a:spcPts val="0"/>
              </a:spcBef>
              <a:spcAft>
                <a:spcPts val="0"/>
              </a:spcAft>
              <a:buClr>
                <a:srgbClr val="000000"/>
              </a:buClr>
              <a:buSzPts val="2100"/>
              <a:buNone/>
              <a:defRPr sz="2100">
                <a:solidFill>
                  <a:srgbClr val="000000"/>
                </a:solidFill>
              </a:defRPr>
            </a:lvl9pPr>
          </a:lstStyle>
          <a:p/>
        </p:txBody>
      </p:sp>
      <p:sp>
        <p:nvSpPr>
          <p:cNvPr id="200" name="Google Shape;200;p76"/>
          <p:cNvSpPr txBox="1"/>
          <p:nvPr>
            <p:ph idx="2" type="title"/>
          </p:nvPr>
        </p:nvSpPr>
        <p:spPr>
          <a:xfrm>
            <a:off x="1185325" y="1980180"/>
            <a:ext cx="6773400" cy="874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5000"/>
              <a:buNone/>
              <a:defRPr sz="5000"/>
            </a:lvl1pPr>
            <a:lvl2pPr lvl="1" algn="ctr">
              <a:lnSpc>
                <a:spcPct val="100000"/>
              </a:lnSpc>
              <a:spcBef>
                <a:spcPts val="0"/>
              </a:spcBef>
              <a:spcAft>
                <a:spcPts val="0"/>
              </a:spcAft>
              <a:buClr>
                <a:srgbClr val="000000"/>
              </a:buClr>
              <a:buSzPts val="12000"/>
              <a:buNone/>
              <a:defRPr sz="12000">
                <a:solidFill>
                  <a:srgbClr val="000000"/>
                </a:solidFill>
              </a:defRPr>
            </a:lvl2pPr>
            <a:lvl3pPr lvl="2" algn="ctr">
              <a:lnSpc>
                <a:spcPct val="100000"/>
              </a:lnSpc>
              <a:spcBef>
                <a:spcPts val="0"/>
              </a:spcBef>
              <a:spcAft>
                <a:spcPts val="0"/>
              </a:spcAft>
              <a:buClr>
                <a:srgbClr val="000000"/>
              </a:buClr>
              <a:buSzPts val="12000"/>
              <a:buNone/>
              <a:defRPr sz="12000">
                <a:solidFill>
                  <a:srgbClr val="000000"/>
                </a:solidFill>
              </a:defRPr>
            </a:lvl3pPr>
            <a:lvl4pPr lvl="3" algn="ctr">
              <a:lnSpc>
                <a:spcPct val="100000"/>
              </a:lnSpc>
              <a:spcBef>
                <a:spcPts val="0"/>
              </a:spcBef>
              <a:spcAft>
                <a:spcPts val="0"/>
              </a:spcAft>
              <a:buClr>
                <a:srgbClr val="000000"/>
              </a:buClr>
              <a:buSzPts val="12000"/>
              <a:buNone/>
              <a:defRPr sz="12000">
                <a:solidFill>
                  <a:srgbClr val="000000"/>
                </a:solidFill>
              </a:defRPr>
            </a:lvl4pPr>
            <a:lvl5pPr lvl="4" algn="ctr">
              <a:lnSpc>
                <a:spcPct val="100000"/>
              </a:lnSpc>
              <a:spcBef>
                <a:spcPts val="0"/>
              </a:spcBef>
              <a:spcAft>
                <a:spcPts val="0"/>
              </a:spcAft>
              <a:buClr>
                <a:srgbClr val="000000"/>
              </a:buClr>
              <a:buSzPts val="12000"/>
              <a:buNone/>
              <a:defRPr sz="12000">
                <a:solidFill>
                  <a:srgbClr val="000000"/>
                </a:solidFill>
              </a:defRPr>
            </a:lvl5pPr>
            <a:lvl6pPr lvl="5" algn="ctr">
              <a:lnSpc>
                <a:spcPct val="100000"/>
              </a:lnSpc>
              <a:spcBef>
                <a:spcPts val="0"/>
              </a:spcBef>
              <a:spcAft>
                <a:spcPts val="0"/>
              </a:spcAft>
              <a:buClr>
                <a:srgbClr val="000000"/>
              </a:buClr>
              <a:buSzPts val="12000"/>
              <a:buNone/>
              <a:defRPr sz="12000">
                <a:solidFill>
                  <a:srgbClr val="000000"/>
                </a:solidFill>
              </a:defRPr>
            </a:lvl6pPr>
            <a:lvl7pPr lvl="6" algn="ctr">
              <a:lnSpc>
                <a:spcPct val="100000"/>
              </a:lnSpc>
              <a:spcBef>
                <a:spcPts val="0"/>
              </a:spcBef>
              <a:spcAft>
                <a:spcPts val="0"/>
              </a:spcAft>
              <a:buClr>
                <a:srgbClr val="000000"/>
              </a:buClr>
              <a:buSzPts val="12000"/>
              <a:buNone/>
              <a:defRPr sz="12000">
                <a:solidFill>
                  <a:srgbClr val="000000"/>
                </a:solidFill>
              </a:defRPr>
            </a:lvl7pPr>
            <a:lvl8pPr lvl="7" algn="ctr">
              <a:lnSpc>
                <a:spcPct val="100000"/>
              </a:lnSpc>
              <a:spcBef>
                <a:spcPts val="0"/>
              </a:spcBef>
              <a:spcAft>
                <a:spcPts val="0"/>
              </a:spcAft>
              <a:buClr>
                <a:srgbClr val="000000"/>
              </a:buClr>
              <a:buSzPts val="12000"/>
              <a:buNone/>
              <a:defRPr sz="12000">
                <a:solidFill>
                  <a:srgbClr val="000000"/>
                </a:solidFill>
              </a:defRPr>
            </a:lvl8pPr>
            <a:lvl9pPr lvl="8" algn="ctr">
              <a:lnSpc>
                <a:spcPct val="100000"/>
              </a:lnSpc>
              <a:spcBef>
                <a:spcPts val="0"/>
              </a:spcBef>
              <a:spcAft>
                <a:spcPts val="0"/>
              </a:spcAft>
              <a:buClr>
                <a:srgbClr val="000000"/>
              </a:buClr>
              <a:buSzPts val="12000"/>
              <a:buNone/>
              <a:defRPr sz="12000">
                <a:solidFill>
                  <a:srgbClr val="000000"/>
                </a:solidFill>
              </a:defRPr>
            </a:lvl9pPr>
          </a:lstStyle>
          <a:p/>
        </p:txBody>
      </p:sp>
      <p:sp>
        <p:nvSpPr>
          <p:cNvPr id="201" name="Google Shape;201;p76"/>
          <p:cNvSpPr txBox="1"/>
          <p:nvPr>
            <p:ph idx="3" type="subTitle"/>
          </p:nvPr>
        </p:nvSpPr>
        <p:spPr>
          <a:xfrm>
            <a:off x="1678600" y="2707600"/>
            <a:ext cx="5786700" cy="379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2100"/>
              <a:buNone/>
              <a:defRPr sz="1600"/>
            </a:lvl1pPr>
            <a:lvl2pPr lvl="1" algn="ctr">
              <a:lnSpc>
                <a:spcPct val="100000"/>
              </a:lnSpc>
              <a:spcBef>
                <a:spcPts val="0"/>
              </a:spcBef>
              <a:spcAft>
                <a:spcPts val="0"/>
              </a:spcAft>
              <a:buClr>
                <a:srgbClr val="000000"/>
              </a:buClr>
              <a:buSzPts val="2100"/>
              <a:buNone/>
              <a:defRPr sz="2100">
                <a:solidFill>
                  <a:srgbClr val="000000"/>
                </a:solidFill>
              </a:defRPr>
            </a:lvl2pPr>
            <a:lvl3pPr lvl="2" algn="ctr">
              <a:lnSpc>
                <a:spcPct val="100000"/>
              </a:lnSpc>
              <a:spcBef>
                <a:spcPts val="0"/>
              </a:spcBef>
              <a:spcAft>
                <a:spcPts val="0"/>
              </a:spcAft>
              <a:buClr>
                <a:srgbClr val="000000"/>
              </a:buClr>
              <a:buSzPts val="2100"/>
              <a:buNone/>
              <a:defRPr sz="2100">
                <a:solidFill>
                  <a:srgbClr val="000000"/>
                </a:solidFill>
              </a:defRPr>
            </a:lvl3pPr>
            <a:lvl4pPr lvl="3" algn="ctr">
              <a:lnSpc>
                <a:spcPct val="100000"/>
              </a:lnSpc>
              <a:spcBef>
                <a:spcPts val="0"/>
              </a:spcBef>
              <a:spcAft>
                <a:spcPts val="0"/>
              </a:spcAft>
              <a:buClr>
                <a:srgbClr val="000000"/>
              </a:buClr>
              <a:buSzPts val="2100"/>
              <a:buNone/>
              <a:defRPr sz="2100">
                <a:solidFill>
                  <a:srgbClr val="000000"/>
                </a:solidFill>
              </a:defRPr>
            </a:lvl4pPr>
            <a:lvl5pPr lvl="4" algn="ctr">
              <a:lnSpc>
                <a:spcPct val="100000"/>
              </a:lnSpc>
              <a:spcBef>
                <a:spcPts val="0"/>
              </a:spcBef>
              <a:spcAft>
                <a:spcPts val="0"/>
              </a:spcAft>
              <a:buClr>
                <a:srgbClr val="000000"/>
              </a:buClr>
              <a:buSzPts val="2100"/>
              <a:buNone/>
              <a:defRPr sz="2100">
                <a:solidFill>
                  <a:srgbClr val="000000"/>
                </a:solidFill>
              </a:defRPr>
            </a:lvl5pPr>
            <a:lvl6pPr lvl="5" algn="ctr">
              <a:lnSpc>
                <a:spcPct val="100000"/>
              </a:lnSpc>
              <a:spcBef>
                <a:spcPts val="0"/>
              </a:spcBef>
              <a:spcAft>
                <a:spcPts val="0"/>
              </a:spcAft>
              <a:buClr>
                <a:srgbClr val="000000"/>
              </a:buClr>
              <a:buSzPts val="2100"/>
              <a:buNone/>
              <a:defRPr sz="2100">
                <a:solidFill>
                  <a:srgbClr val="000000"/>
                </a:solidFill>
              </a:defRPr>
            </a:lvl6pPr>
            <a:lvl7pPr lvl="6" algn="ctr">
              <a:lnSpc>
                <a:spcPct val="100000"/>
              </a:lnSpc>
              <a:spcBef>
                <a:spcPts val="0"/>
              </a:spcBef>
              <a:spcAft>
                <a:spcPts val="0"/>
              </a:spcAft>
              <a:buClr>
                <a:srgbClr val="000000"/>
              </a:buClr>
              <a:buSzPts val="2100"/>
              <a:buNone/>
              <a:defRPr sz="2100">
                <a:solidFill>
                  <a:srgbClr val="000000"/>
                </a:solidFill>
              </a:defRPr>
            </a:lvl7pPr>
            <a:lvl8pPr lvl="7" algn="ctr">
              <a:lnSpc>
                <a:spcPct val="100000"/>
              </a:lnSpc>
              <a:spcBef>
                <a:spcPts val="0"/>
              </a:spcBef>
              <a:spcAft>
                <a:spcPts val="0"/>
              </a:spcAft>
              <a:buClr>
                <a:srgbClr val="000000"/>
              </a:buClr>
              <a:buSzPts val="2100"/>
              <a:buNone/>
              <a:defRPr sz="2100">
                <a:solidFill>
                  <a:srgbClr val="000000"/>
                </a:solidFill>
              </a:defRPr>
            </a:lvl8pPr>
            <a:lvl9pPr lvl="8" algn="ctr">
              <a:lnSpc>
                <a:spcPct val="100000"/>
              </a:lnSpc>
              <a:spcBef>
                <a:spcPts val="0"/>
              </a:spcBef>
              <a:spcAft>
                <a:spcPts val="0"/>
              </a:spcAft>
              <a:buClr>
                <a:srgbClr val="000000"/>
              </a:buClr>
              <a:buSzPts val="2100"/>
              <a:buNone/>
              <a:defRPr sz="2100">
                <a:solidFill>
                  <a:srgbClr val="000000"/>
                </a:solidFill>
              </a:defRPr>
            </a:lvl9pPr>
          </a:lstStyle>
          <a:p/>
        </p:txBody>
      </p:sp>
      <p:sp>
        <p:nvSpPr>
          <p:cNvPr id="202" name="Google Shape;202;p76"/>
          <p:cNvSpPr txBox="1"/>
          <p:nvPr>
            <p:ph idx="4" type="title"/>
          </p:nvPr>
        </p:nvSpPr>
        <p:spPr>
          <a:xfrm>
            <a:off x="1185325" y="3448072"/>
            <a:ext cx="6773400" cy="874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5000"/>
              <a:buNone/>
              <a:defRPr sz="5000"/>
            </a:lvl1pPr>
            <a:lvl2pPr lvl="1" algn="ctr">
              <a:lnSpc>
                <a:spcPct val="100000"/>
              </a:lnSpc>
              <a:spcBef>
                <a:spcPts val="0"/>
              </a:spcBef>
              <a:spcAft>
                <a:spcPts val="0"/>
              </a:spcAft>
              <a:buClr>
                <a:srgbClr val="000000"/>
              </a:buClr>
              <a:buSzPts val="12000"/>
              <a:buNone/>
              <a:defRPr sz="12000">
                <a:solidFill>
                  <a:srgbClr val="000000"/>
                </a:solidFill>
              </a:defRPr>
            </a:lvl2pPr>
            <a:lvl3pPr lvl="2" algn="ctr">
              <a:lnSpc>
                <a:spcPct val="100000"/>
              </a:lnSpc>
              <a:spcBef>
                <a:spcPts val="0"/>
              </a:spcBef>
              <a:spcAft>
                <a:spcPts val="0"/>
              </a:spcAft>
              <a:buClr>
                <a:srgbClr val="000000"/>
              </a:buClr>
              <a:buSzPts val="12000"/>
              <a:buNone/>
              <a:defRPr sz="12000">
                <a:solidFill>
                  <a:srgbClr val="000000"/>
                </a:solidFill>
              </a:defRPr>
            </a:lvl3pPr>
            <a:lvl4pPr lvl="3" algn="ctr">
              <a:lnSpc>
                <a:spcPct val="100000"/>
              </a:lnSpc>
              <a:spcBef>
                <a:spcPts val="0"/>
              </a:spcBef>
              <a:spcAft>
                <a:spcPts val="0"/>
              </a:spcAft>
              <a:buClr>
                <a:srgbClr val="000000"/>
              </a:buClr>
              <a:buSzPts val="12000"/>
              <a:buNone/>
              <a:defRPr sz="12000">
                <a:solidFill>
                  <a:srgbClr val="000000"/>
                </a:solidFill>
              </a:defRPr>
            </a:lvl4pPr>
            <a:lvl5pPr lvl="4" algn="ctr">
              <a:lnSpc>
                <a:spcPct val="100000"/>
              </a:lnSpc>
              <a:spcBef>
                <a:spcPts val="0"/>
              </a:spcBef>
              <a:spcAft>
                <a:spcPts val="0"/>
              </a:spcAft>
              <a:buClr>
                <a:srgbClr val="000000"/>
              </a:buClr>
              <a:buSzPts val="12000"/>
              <a:buNone/>
              <a:defRPr sz="12000">
                <a:solidFill>
                  <a:srgbClr val="000000"/>
                </a:solidFill>
              </a:defRPr>
            </a:lvl5pPr>
            <a:lvl6pPr lvl="5" algn="ctr">
              <a:lnSpc>
                <a:spcPct val="100000"/>
              </a:lnSpc>
              <a:spcBef>
                <a:spcPts val="0"/>
              </a:spcBef>
              <a:spcAft>
                <a:spcPts val="0"/>
              </a:spcAft>
              <a:buClr>
                <a:srgbClr val="000000"/>
              </a:buClr>
              <a:buSzPts val="12000"/>
              <a:buNone/>
              <a:defRPr sz="12000">
                <a:solidFill>
                  <a:srgbClr val="000000"/>
                </a:solidFill>
              </a:defRPr>
            </a:lvl6pPr>
            <a:lvl7pPr lvl="6" algn="ctr">
              <a:lnSpc>
                <a:spcPct val="100000"/>
              </a:lnSpc>
              <a:spcBef>
                <a:spcPts val="0"/>
              </a:spcBef>
              <a:spcAft>
                <a:spcPts val="0"/>
              </a:spcAft>
              <a:buClr>
                <a:srgbClr val="000000"/>
              </a:buClr>
              <a:buSzPts val="12000"/>
              <a:buNone/>
              <a:defRPr sz="12000">
                <a:solidFill>
                  <a:srgbClr val="000000"/>
                </a:solidFill>
              </a:defRPr>
            </a:lvl7pPr>
            <a:lvl8pPr lvl="7" algn="ctr">
              <a:lnSpc>
                <a:spcPct val="100000"/>
              </a:lnSpc>
              <a:spcBef>
                <a:spcPts val="0"/>
              </a:spcBef>
              <a:spcAft>
                <a:spcPts val="0"/>
              </a:spcAft>
              <a:buClr>
                <a:srgbClr val="000000"/>
              </a:buClr>
              <a:buSzPts val="12000"/>
              <a:buNone/>
              <a:defRPr sz="12000">
                <a:solidFill>
                  <a:srgbClr val="000000"/>
                </a:solidFill>
              </a:defRPr>
            </a:lvl8pPr>
            <a:lvl9pPr lvl="8" algn="ctr">
              <a:lnSpc>
                <a:spcPct val="100000"/>
              </a:lnSpc>
              <a:spcBef>
                <a:spcPts val="0"/>
              </a:spcBef>
              <a:spcAft>
                <a:spcPts val="0"/>
              </a:spcAft>
              <a:buClr>
                <a:srgbClr val="000000"/>
              </a:buClr>
              <a:buSzPts val="12000"/>
              <a:buNone/>
              <a:defRPr sz="12000">
                <a:solidFill>
                  <a:srgbClr val="000000"/>
                </a:solidFill>
              </a:defRPr>
            </a:lvl9pPr>
          </a:lstStyle>
          <a:p/>
        </p:txBody>
      </p:sp>
      <p:sp>
        <p:nvSpPr>
          <p:cNvPr id="203" name="Google Shape;203;p76"/>
          <p:cNvSpPr txBox="1"/>
          <p:nvPr>
            <p:ph idx="5" type="subTitle"/>
          </p:nvPr>
        </p:nvSpPr>
        <p:spPr>
          <a:xfrm>
            <a:off x="1678600" y="4175487"/>
            <a:ext cx="5786700" cy="379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2100"/>
              <a:buNone/>
              <a:defRPr sz="1600"/>
            </a:lvl1pPr>
            <a:lvl2pPr lvl="1" algn="ctr">
              <a:lnSpc>
                <a:spcPct val="100000"/>
              </a:lnSpc>
              <a:spcBef>
                <a:spcPts val="0"/>
              </a:spcBef>
              <a:spcAft>
                <a:spcPts val="0"/>
              </a:spcAft>
              <a:buClr>
                <a:srgbClr val="000000"/>
              </a:buClr>
              <a:buSzPts val="2100"/>
              <a:buNone/>
              <a:defRPr sz="2100">
                <a:solidFill>
                  <a:srgbClr val="000000"/>
                </a:solidFill>
              </a:defRPr>
            </a:lvl2pPr>
            <a:lvl3pPr lvl="2" algn="ctr">
              <a:lnSpc>
                <a:spcPct val="100000"/>
              </a:lnSpc>
              <a:spcBef>
                <a:spcPts val="0"/>
              </a:spcBef>
              <a:spcAft>
                <a:spcPts val="0"/>
              </a:spcAft>
              <a:buClr>
                <a:srgbClr val="000000"/>
              </a:buClr>
              <a:buSzPts val="2100"/>
              <a:buNone/>
              <a:defRPr sz="2100">
                <a:solidFill>
                  <a:srgbClr val="000000"/>
                </a:solidFill>
              </a:defRPr>
            </a:lvl3pPr>
            <a:lvl4pPr lvl="3" algn="ctr">
              <a:lnSpc>
                <a:spcPct val="100000"/>
              </a:lnSpc>
              <a:spcBef>
                <a:spcPts val="0"/>
              </a:spcBef>
              <a:spcAft>
                <a:spcPts val="0"/>
              </a:spcAft>
              <a:buClr>
                <a:srgbClr val="000000"/>
              </a:buClr>
              <a:buSzPts val="2100"/>
              <a:buNone/>
              <a:defRPr sz="2100">
                <a:solidFill>
                  <a:srgbClr val="000000"/>
                </a:solidFill>
              </a:defRPr>
            </a:lvl4pPr>
            <a:lvl5pPr lvl="4" algn="ctr">
              <a:lnSpc>
                <a:spcPct val="100000"/>
              </a:lnSpc>
              <a:spcBef>
                <a:spcPts val="0"/>
              </a:spcBef>
              <a:spcAft>
                <a:spcPts val="0"/>
              </a:spcAft>
              <a:buClr>
                <a:srgbClr val="000000"/>
              </a:buClr>
              <a:buSzPts val="2100"/>
              <a:buNone/>
              <a:defRPr sz="2100">
                <a:solidFill>
                  <a:srgbClr val="000000"/>
                </a:solidFill>
              </a:defRPr>
            </a:lvl5pPr>
            <a:lvl6pPr lvl="5" algn="ctr">
              <a:lnSpc>
                <a:spcPct val="100000"/>
              </a:lnSpc>
              <a:spcBef>
                <a:spcPts val="0"/>
              </a:spcBef>
              <a:spcAft>
                <a:spcPts val="0"/>
              </a:spcAft>
              <a:buClr>
                <a:srgbClr val="000000"/>
              </a:buClr>
              <a:buSzPts val="2100"/>
              <a:buNone/>
              <a:defRPr sz="2100">
                <a:solidFill>
                  <a:srgbClr val="000000"/>
                </a:solidFill>
              </a:defRPr>
            </a:lvl6pPr>
            <a:lvl7pPr lvl="6" algn="ctr">
              <a:lnSpc>
                <a:spcPct val="100000"/>
              </a:lnSpc>
              <a:spcBef>
                <a:spcPts val="0"/>
              </a:spcBef>
              <a:spcAft>
                <a:spcPts val="0"/>
              </a:spcAft>
              <a:buClr>
                <a:srgbClr val="000000"/>
              </a:buClr>
              <a:buSzPts val="2100"/>
              <a:buNone/>
              <a:defRPr sz="2100">
                <a:solidFill>
                  <a:srgbClr val="000000"/>
                </a:solidFill>
              </a:defRPr>
            </a:lvl7pPr>
            <a:lvl8pPr lvl="7" algn="ctr">
              <a:lnSpc>
                <a:spcPct val="100000"/>
              </a:lnSpc>
              <a:spcBef>
                <a:spcPts val="0"/>
              </a:spcBef>
              <a:spcAft>
                <a:spcPts val="0"/>
              </a:spcAft>
              <a:buClr>
                <a:srgbClr val="000000"/>
              </a:buClr>
              <a:buSzPts val="2100"/>
              <a:buNone/>
              <a:defRPr sz="2100">
                <a:solidFill>
                  <a:srgbClr val="000000"/>
                </a:solidFill>
              </a:defRPr>
            </a:lvl8pPr>
            <a:lvl9pPr lvl="8" algn="ctr">
              <a:lnSpc>
                <a:spcPct val="100000"/>
              </a:lnSpc>
              <a:spcBef>
                <a:spcPts val="0"/>
              </a:spcBef>
              <a:spcAft>
                <a:spcPts val="0"/>
              </a:spcAft>
              <a:buClr>
                <a:srgbClr val="000000"/>
              </a:buClr>
              <a:buSzPts val="2100"/>
              <a:buNone/>
              <a:defRPr sz="2100">
                <a:solidFill>
                  <a:srgbClr val="000000"/>
                </a:solidFill>
              </a:defRPr>
            </a:lvl9pPr>
          </a:lstStyle>
          <a:p/>
        </p:txBody>
      </p:sp>
      <p:sp>
        <p:nvSpPr>
          <p:cNvPr id="204" name="Google Shape;204;p76"/>
          <p:cNvSpPr/>
          <p:nvPr/>
        </p:nvSpPr>
        <p:spPr>
          <a:xfrm rot="8100000">
            <a:off x="6107245" y="-352425"/>
            <a:ext cx="3113861" cy="2161080"/>
          </a:xfrm>
          <a:custGeom>
            <a:rect b="b" l="l" r="r" t="t"/>
            <a:pathLst>
              <a:path extrusionOk="0" h="105551" w="150142">
                <a:moveTo>
                  <a:pt x="0" y="0"/>
                </a:moveTo>
                <a:cubicBezTo>
                  <a:pt x="4059" y="5075"/>
                  <a:pt x="11708" y="5977"/>
                  <a:pt x="18062" y="7338"/>
                </a:cubicBezTo>
                <a:cubicBezTo>
                  <a:pt x="32342" y="10397"/>
                  <a:pt x="49352" y="12487"/>
                  <a:pt x="58702" y="23706"/>
                </a:cubicBezTo>
                <a:cubicBezTo>
                  <a:pt x="70113" y="37397"/>
                  <a:pt x="57453" y="62507"/>
                  <a:pt x="68862" y="76200"/>
                </a:cubicBezTo>
                <a:cubicBezTo>
                  <a:pt x="76137" y="84932"/>
                  <a:pt x="90649" y="82873"/>
                  <a:pt x="101035" y="87489"/>
                </a:cubicBezTo>
                <a:cubicBezTo>
                  <a:pt x="116973" y="94573"/>
                  <a:pt x="132701" y="105551"/>
                  <a:pt x="150142" y="105551"/>
                </a:cubicBezTo>
              </a:path>
            </a:pathLst>
          </a:custGeom>
          <a:noFill/>
          <a:ln cap="flat" cmpd="sng" w="3810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76"/>
          <p:cNvSpPr/>
          <p:nvPr/>
        </p:nvSpPr>
        <p:spPr>
          <a:xfrm>
            <a:off x="5686775" y="3201290"/>
            <a:ext cx="4134550" cy="2517725"/>
          </a:xfrm>
          <a:custGeom>
            <a:rect b="b" l="l" r="r" t="t"/>
            <a:pathLst>
              <a:path extrusionOk="0" h="100709" w="165382">
                <a:moveTo>
                  <a:pt x="165382" y="100709"/>
                </a:moveTo>
                <a:cubicBezTo>
                  <a:pt x="158765" y="100709"/>
                  <a:pt x="152494" y="97646"/>
                  <a:pt x="146191" y="95629"/>
                </a:cubicBezTo>
                <a:cubicBezTo>
                  <a:pt x="136651" y="92577"/>
                  <a:pt x="124816" y="90106"/>
                  <a:pt x="119662" y="81518"/>
                </a:cubicBezTo>
                <a:cubicBezTo>
                  <a:pt x="113064" y="70523"/>
                  <a:pt x="114122" y="56429"/>
                  <a:pt x="110067" y="44264"/>
                </a:cubicBezTo>
                <a:cubicBezTo>
                  <a:pt x="106795" y="34447"/>
                  <a:pt x="99894" y="25396"/>
                  <a:pt x="91440" y="19429"/>
                </a:cubicBezTo>
                <a:cubicBezTo>
                  <a:pt x="74814" y="7694"/>
                  <a:pt x="53303" y="-2948"/>
                  <a:pt x="33302" y="802"/>
                </a:cubicBezTo>
                <a:cubicBezTo>
                  <a:pt x="25713" y="2225"/>
                  <a:pt x="22959" y="12277"/>
                  <a:pt x="17498" y="17736"/>
                </a:cubicBezTo>
                <a:cubicBezTo>
                  <a:pt x="12728" y="22504"/>
                  <a:pt x="6031" y="24878"/>
                  <a:pt x="0" y="27896"/>
                </a:cubicBezTo>
              </a:path>
            </a:pathLst>
          </a:custGeom>
          <a:noFill/>
          <a:ln cap="flat" cmpd="sng" w="3810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76"/>
          <p:cNvSpPr/>
          <p:nvPr/>
        </p:nvSpPr>
        <p:spPr>
          <a:xfrm>
            <a:off x="-536225" y="1150637"/>
            <a:ext cx="3810000" cy="1335200"/>
          </a:xfrm>
          <a:custGeom>
            <a:rect b="b" l="l" r="r" t="t"/>
            <a:pathLst>
              <a:path extrusionOk="0" h="53408" w="152400">
                <a:moveTo>
                  <a:pt x="0" y="3082"/>
                </a:moveTo>
                <a:cubicBezTo>
                  <a:pt x="24010" y="-1720"/>
                  <a:pt x="49976" y="-733"/>
                  <a:pt x="73378" y="6468"/>
                </a:cubicBezTo>
                <a:cubicBezTo>
                  <a:pt x="83864" y="9695"/>
                  <a:pt x="92113" y="23869"/>
                  <a:pt x="90311" y="34691"/>
                </a:cubicBezTo>
                <a:cubicBezTo>
                  <a:pt x="89195" y="41395"/>
                  <a:pt x="83509" y="49087"/>
                  <a:pt x="76765" y="49931"/>
                </a:cubicBezTo>
                <a:cubicBezTo>
                  <a:pt x="67127" y="51137"/>
                  <a:pt x="53081" y="48301"/>
                  <a:pt x="49671" y="39206"/>
                </a:cubicBezTo>
                <a:cubicBezTo>
                  <a:pt x="47491" y="33392"/>
                  <a:pt x="45945" y="25546"/>
                  <a:pt x="49671" y="20579"/>
                </a:cubicBezTo>
                <a:cubicBezTo>
                  <a:pt x="56569" y="11383"/>
                  <a:pt x="70389" y="9116"/>
                  <a:pt x="81845" y="8162"/>
                </a:cubicBezTo>
                <a:cubicBezTo>
                  <a:pt x="109372" y="5870"/>
                  <a:pt x="127689" y="63968"/>
                  <a:pt x="152400" y="51624"/>
                </a:cubicBezTo>
              </a:path>
            </a:pathLst>
          </a:custGeom>
          <a:noFill/>
          <a:ln cap="flat" cmpd="sng" w="3810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1">
  <p:cSld name="CUSTOM_1">
    <p:spTree>
      <p:nvGrpSpPr>
        <p:cNvPr id="207" name="Shape 207"/>
        <p:cNvGrpSpPr/>
        <p:nvPr/>
      </p:nvGrpSpPr>
      <p:grpSpPr>
        <a:xfrm>
          <a:off x="0" y="0"/>
          <a:ext cx="0" cy="0"/>
          <a:chOff x="0" y="0"/>
          <a:chExt cx="0" cy="0"/>
        </a:xfrm>
      </p:grpSpPr>
      <p:sp>
        <p:nvSpPr>
          <p:cNvPr id="208" name="Google Shape;208;p77"/>
          <p:cNvSpPr txBox="1"/>
          <p:nvPr>
            <p:ph type="title"/>
          </p:nvPr>
        </p:nvSpPr>
        <p:spPr>
          <a:xfrm>
            <a:off x="598475" y="492175"/>
            <a:ext cx="7939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000"/>
              <a:buNone/>
              <a:defRPr/>
            </a:lvl1pPr>
            <a:lvl2pPr lvl="1" algn="ctr">
              <a:lnSpc>
                <a:spcPct val="100000"/>
              </a:lnSpc>
              <a:spcBef>
                <a:spcPts val="0"/>
              </a:spcBef>
              <a:spcAft>
                <a:spcPts val="0"/>
              </a:spcAft>
              <a:buSzPts val="3800"/>
              <a:buNone/>
              <a:defRPr/>
            </a:lvl2pPr>
            <a:lvl3pPr lvl="2" algn="ctr">
              <a:lnSpc>
                <a:spcPct val="100000"/>
              </a:lnSpc>
              <a:spcBef>
                <a:spcPts val="0"/>
              </a:spcBef>
              <a:spcAft>
                <a:spcPts val="0"/>
              </a:spcAft>
              <a:buSzPts val="3800"/>
              <a:buNone/>
              <a:defRPr/>
            </a:lvl3pPr>
            <a:lvl4pPr lvl="3" algn="ctr">
              <a:lnSpc>
                <a:spcPct val="100000"/>
              </a:lnSpc>
              <a:spcBef>
                <a:spcPts val="0"/>
              </a:spcBef>
              <a:spcAft>
                <a:spcPts val="0"/>
              </a:spcAft>
              <a:buSzPts val="3800"/>
              <a:buNone/>
              <a:defRPr/>
            </a:lvl4pPr>
            <a:lvl5pPr lvl="4" algn="ctr">
              <a:lnSpc>
                <a:spcPct val="100000"/>
              </a:lnSpc>
              <a:spcBef>
                <a:spcPts val="0"/>
              </a:spcBef>
              <a:spcAft>
                <a:spcPts val="0"/>
              </a:spcAft>
              <a:buSzPts val="3800"/>
              <a:buNone/>
              <a:defRPr/>
            </a:lvl5pPr>
            <a:lvl6pPr lvl="5" algn="ctr">
              <a:lnSpc>
                <a:spcPct val="100000"/>
              </a:lnSpc>
              <a:spcBef>
                <a:spcPts val="0"/>
              </a:spcBef>
              <a:spcAft>
                <a:spcPts val="0"/>
              </a:spcAft>
              <a:buSzPts val="3800"/>
              <a:buNone/>
              <a:defRPr/>
            </a:lvl6pPr>
            <a:lvl7pPr lvl="6" algn="ctr">
              <a:lnSpc>
                <a:spcPct val="100000"/>
              </a:lnSpc>
              <a:spcBef>
                <a:spcPts val="0"/>
              </a:spcBef>
              <a:spcAft>
                <a:spcPts val="0"/>
              </a:spcAft>
              <a:buSzPts val="3800"/>
              <a:buNone/>
              <a:defRPr/>
            </a:lvl7pPr>
            <a:lvl8pPr lvl="7" algn="ctr">
              <a:lnSpc>
                <a:spcPct val="100000"/>
              </a:lnSpc>
              <a:spcBef>
                <a:spcPts val="0"/>
              </a:spcBef>
              <a:spcAft>
                <a:spcPts val="0"/>
              </a:spcAft>
              <a:buSzPts val="3800"/>
              <a:buNone/>
              <a:defRPr/>
            </a:lvl8pPr>
            <a:lvl9pPr lvl="8" algn="ctr">
              <a:lnSpc>
                <a:spcPct val="100000"/>
              </a:lnSpc>
              <a:spcBef>
                <a:spcPts val="0"/>
              </a:spcBef>
              <a:spcAft>
                <a:spcPts val="0"/>
              </a:spcAft>
              <a:buSzPts val="3800"/>
              <a:buNone/>
              <a:defRPr/>
            </a:lvl9pPr>
          </a:lstStyle>
          <a:p/>
        </p:txBody>
      </p:sp>
      <p:sp>
        <p:nvSpPr>
          <p:cNvPr id="209" name="Google Shape;209;p77"/>
          <p:cNvSpPr txBox="1"/>
          <p:nvPr>
            <p:ph idx="2" type="title"/>
          </p:nvPr>
        </p:nvSpPr>
        <p:spPr>
          <a:xfrm>
            <a:off x="844400" y="2161248"/>
            <a:ext cx="2276700" cy="42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2500"/>
            </a:lvl1pPr>
            <a:lvl2pPr lvl="1" algn="ctr">
              <a:lnSpc>
                <a:spcPct val="100000"/>
              </a:lnSpc>
              <a:spcBef>
                <a:spcPts val="0"/>
              </a:spcBef>
              <a:spcAft>
                <a:spcPts val="0"/>
              </a:spcAft>
              <a:buSzPts val="3800"/>
              <a:buNone/>
              <a:defRPr/>
            </a:lvl2pPr>
            <a:lvl3pPr lvl="2" algn="ctr">
              <a:lnSpc>
                <a:spcPct val="100000"/>
              </a:lnSpc>
              <a:spcBef>
                <a:spcPts val="0"/>
              </a:spcBef>
              <a:spcAft>
                <a:spcPts val="0"/>
              </a:spcAft>
              <a:buSzPts val="3800"/>
              <a:buNone/>
              <a:defRPr/>
            </a:lvl3pPr>
            <a:lvl4pPr lvl="3" algn="ctr">
              <a:lnSpc>
                <a:spcPct val="100000"/>
              </a:lnSpc>
              <a:spcBef>
                <a:spcPts val="0"/>
              </a:spcBef>
              <a:spcAft>
                <a:spcPts val="0"/>
              </a:spcAft>
              <a:buSzPts val="3800"/>
              <a:buNone/>
              <a:defRPr/>
            </a:lvl4pPr>
            <a:lvl5pPr lvl="4" algn="ctr">
              <a:lnSpc>
                <a:spcPct val="100000"/>
              </a:lnSpc>
              <a:spcBef>
                <a:spcPts val="0"/>
              </a:spcBef>
              <a:spcAft>
                <a:spcPts val="0"/>
              </a:spcAft>
              <a:buSzPts val="3800"/>
              <a:buNone/>
              <a:defRPr/>
            </a:lvl5pPr>
            <a:lvl6pPr lvl="5" algn="ctr">
              <a:lnSpc>
                <a:spcPct val="100000"/>
              </a:lnSpc>
              <a:spcBef>
                <a:spcPts val="0"/>
              </a:spcBef>
              <a:spcAft>
                <a:spcPts val="0"/>
              </a:spcAft>
              <a:buSzPts val="3800"/>
              <a:buNone/>
              <a:defRPr/>
            </a:lvl6pPr>
            <a:lvl7pPr lvl="6" algn="ctr">
              <a:lnSpc>
                <a:spcPct val="100000"/>
              </a:lnSpc>
              <a:spcBef>
                <a:spcPts val="0"/>
              </a:spcBef>
              <a:spcAft>
                <a:spcPts val="0"/>
              </a:spcAft>
              <a:buSzPts val="3800"/>
              <a:buNone/>
              <a:defRPr/>
            </a:lvl7pPr>
            <a:lvl8pPr lvl="7" algn="ctr">
              <a:lnSpc>
                <a:spcPct val="100000"/>
              </a:lnSpc>
              <a:spcBef>
                <a:spcPts val="0"/>
              </a:spcBef>
              <a:spcAft>
                <a:spcPts val="0"/>
              </a:spcAft>
              <a:buSzPts val="3800"/>
              <a:buNone/>
              <a:defRPr/>
            </a:lvl8pPr>
            <a:lvl9pPr lvl="8" algn="ctr">
              <a:lnSpc>
                <a:spcPct val="100000"/>
              </a:lnSpc>
              <a:spcBef>
                <a:spcPts val="0"/>
              </a:spcBef>
              <a:spcAft>
                <a:spcPts val="0"/>
              </a:spcAft>
              <a:buSzPts val="3800"/>
              <a:buNone/>
              <a:defRPr/>
            </a:lvl9pPr>
          </a:lstStyle>
          <a:p/>
        </p:txBody>
      </p:sp>
      <p:sp>
        <p:nvSpPr>
          <p:cNvPr id="210" name="Google Shape;210;p77"/>
          <p:cNvSpPr txBox="1"/>
          <p:nvPr>
            <p:ph idx="1" type="subTitle"/>
          </p:nvPr>
        </p:nvSpPr>
        <p:spPr>
          <a:xfrm>
            <a:off x="1037275" y="2533923"/>
            <a:ext cx="1890900" cy="53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1" name="Google Shape;211;p77"/>
          <p:cNvSpPr txBox="1"/>
          <p:nvPr>
            <p:ph idx="3" type="title"/>
          </p:nvPr>
        </p:nvSpPr>
        <p:spPr>
          <a:xfrm>
            <a:off x="3433643" y="2161248"/>
            <a:ext cx="2276700" cy="42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2500"/>
            </a:lvl1pPr>
            <a:lvl2pPr lvl="1" algn="ctr">
              <a:lnSpc>
                <a:spcPct val="100000"/>
              </a:lnSpc>
              <a:spcBef>
                <a:spcPts val="0"/>
              </a:spcBef>
              <a:spcAft>
                <a:spcPts val="0"/>
              </a:spcAft>
              <a:buSzPts val="3800"/>
              <a:buNone/>
              <a:defRPr/>
            </a:lvl2pPr>
            <a:lvl3pPr lvl="2" algn="ctr">
              <a:lnSpc>
                <a:spcPct val="100000"/>
              </a:lnSpc>
              <a:spcBef>
                <a:spcPts val="0"/>
              </a:spcBef>
              <a:spcAft>
                <a:spcPts val="0"/>
              </a:spcAft>
              <a:buSzPts val="3800"/>
              <a:buNone/>
              <a:defRPr/>
            </a:lvl3pPr>
            <a:lvl4pPr lvl="3" algn="ctr">
              <a:lnSpc>
                <a:spcPct val="100000"/>
              </a:lnSpc>
              <a:spcBef>
                <a:spcPts val="0"/>
              </a:spcBef>
              <a:spcAft>
                <a:spcPts val="0"/>
              </a:spcAft>
              <a:buSzPts val="3800"/>
              <a:buNone/>
              <a:defRPr/>
            </a:lvl4pPr>
            <a:lvl5pPr lvl="4" algn="ctr">
              <a:lnSpc>
                <a:spcPct val="100000"/>
              </a:lnSpc>
              <a:spcBef>
                <a:spcPts val="0"/>
              </a:spcBef>
              <a:spcAft>
                <a:spcPts val="0"/>
              </a:spcAft>
              <a:buSzPts val="3800"/>
              <a:buNone/>
              <a:defRPr/>
            </a:lvl5pPr>
            <a:lvl6pPr lvl="5" algn="ctr">
              <a:lnSpc>
                <a:spcPct val="100000"/>
              </a:lnSpc>
              <a:spcBef>
                <a:spcPts val="0"/>
              </a:spcBef>
              <a:spcAft>
                <a:spcPts val="0"/>
              </a:spcAft>
              <a:buSzPts val="3800"/>
              <a:buNone/>
              <a:defRPr/>
            </a:lvl6pPr>
            <a:lvl7pPr lvl="6" algn="ctr">
              <a:lnSpc>
                <a:spcPct val="100000"/>
              </a:lnSpc>
              <a:spcBef>
                <a:spcPts val="0"/>
              </a:spcBef>
              <a:spcAft>
                <a:spcPts val="0"/>
              </a:spcAft>
              <a:buSzPts val="3800"/>
              <a:buNone/>
              <a:defRPr/>
            </a:lvl7pPr>
            <a:lvl8pPr lvl="7" algn="ctr">
              <a:lnSpc>
                <a:spcPct val="100000"/>
              </a:lnSpc>
              <a:spcBef>
                <a:spcPts val="0"/>
              </a:spcBef>
              <a:spcAft>
                <a:spcPts val="0"/>
              </a:spcAft>
              <a:buSzPts val="3800"/>
              <a:buNone/>
              <a:defRPr/>
            </a:lvl8pPr>
            <a:lvl9pPr lvl="8" algn="ctr">
              <a:lnSpc>
                <a:spcPct val="100000"/>
              </a:lnSpc>
              <a:spcBef>
                <a:spcPts val="0"/>
              </a:spcBef>
              <a:spcAft>
                <a:spcPts val="0"/>
              </a:spcAft>
              <a:buSzPts val="3800"/>
              <a:buNone/>
              <a:defRPr/>
            </a:lvl9pPr>
          </a:lstStyle>
          <a:p/>
        </p:txBody>
      </p:sp>
      <p:sp>
        <p:nvSpPr>
          <p:cNvPr id="212" name="Google Shape;212;p77"/>
          <p:cNvSpPr txBox="1"/>
          <p:nvPr>
            <p:ph idx="4" type="subTitle"/>
          </p:nvPr>
        </p:nvSpPr>
        <p:spPr>
          <a:xfrm>
            <a:off x="3626549" y="2533923"/>
            <a:ext cx="1890900" cy="53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3" name="Google Shape;213;p77"/>
          <p:cNvSpPr txBox="1"/>
          <p:nvPr>
            <p:ph idx="5" type="title"/>
          </p:nvPr>
        </p:nvSpPr>
        <p:spPr>
          <a:xfrm>
            <a:off x="6022897" y="2161248"/>
            <a:ext cx="2276700" cy="42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2500"/>
            </a:lvl1pPr>
            <a:lvl2pPr lvl="1" algn="ctr">
              <a:lnSpc>
                <a:spcPct val="100000"/>
              </a:lnSpc>
              <a:spcBef>
                <a:spcPts val="0"/>
              </a:spcBef>
              <a:spcAft>
                <a:spcPts val="0"/>
              </a:spcAft>
              <a:buSzPts val="3800"/>
              <a:buNone/>
              <a:defRPr/>
            </a:lvl2pPr>
            <a:lvl3pPr lvl="2" algn="ctr">
              <a:lnSpc>
                <a:spcPct val="100000"/>
              </a:lnSpc>
              <a:spcBef>
                <a:spcPts val="0"/>
              </a:spcBef>
              <a:spcAft>
                <a:spcPts val="0"/>
              </a:spcAft>
              <a:buSzPts val="3800"/>
              <a:buNone/>
              <a:defRPr/>
            </a:lvl3pPr>
            <a:lvl4pPr lvl="3" algn="ctr">
              <a:lnSpc>
                <a:spcPct val="100000"/>
              </a:lnSpc>
              <a:spcBef>
                <a:spcPts val="0"/>
              </a:spcBef>
              <a:spcAft>
                <a:spcPts val="0"/>
              </a:spcAft>
              <a:buSzPts val="3800"/>
              <a:buNone/>
              <a:defRPr/>
            </a:lvl4pPr>
            <a:lvl5pPr lvl="4" algn="ctr">
              <a:lnSpc>
                <a:spcPct val="100000"/>
              </a:lnSpc>
              <a:spcBef>
                <a:spcPts val="0"/>
              </a:spcBef>
              <a:spcAft>
                <a:spcPts val="0"/>
              </a:spcAft>
              <a:buSzPts val="3800"/>
              <a:buNone/>
              <a:defRPr/>
            </a:lvl5pPr>
            <a:lvl6pPr lvl="5" algn="ctr">
              <a:lnSpc>
                <a:spcPct val="100000"/>
              </a:lnSpc>
              <a:spcBef>
                <a:spcPts val="0"/>
              </a:spcBef>
              <a:spcAft>
                <a:spcPts val="0"/>
              </a:spcAft>
              <a:buSzPts val="3800"/>
              <a:buNone/>
              <a:defRPr/>
            </a:lvl6pPr>
            <a:lvl7pPr lvl="6" algn="ctr">
              <a:lnSpc>
                <a:spcPct val="100000"/>
              </a:lnSpc>
              <a:spcBef>
                <a:spcPts val="0"/>
              </a:spcBef>
              <a:spcAft>
                <a:spcPts val="0"/>
              </a:spcAft>
              <a:buSzPts val="3800"/>
              <a:buNone/>
              <a:defRPr/>
            </a:lvl7pPr>
            <a:lvl8pPr lvl="7" algn="ctr">
              <a:lnSpc>
                <a:spcPct val="100000"/>
              </a:lnSpc>
              <a:spcBef>
                <a:spcPts val="0"/>
              </a:spcBef>
              <a:spcAft>
                <a:spcPts val="0"/>
              </a:spcAft>
              <a:buSzPts val="3800"/>
              <a:buNone/>
              <a:defRPr/>
            </a:lvl8pPr>
            <a:lvl9pPr lvl="8" algn="ctr">
              <a:lnSpc>
                <a:spcPct val="100000"/>
              </a:lnSpc>
              <a:spcBef>
                <a:spcPts val="0"/>
              </a:spcBef>
              <a:spcAft>
                <a:spcPts val="0"/>
              </a:spcAft>
              <a:buSzPts val="3800"/>
              <a:buNone/>
              <a:defRPr/>
            </a:lvl9pPr>
          </a:lstStyle>
          <a:p/>
        </p:txBody>
      </p:sp>
      <p:sp>
        <p:nvSpPr>
          <p:cNvPr id="214" name="Google Shape;214;p77"/>
          <p:cNvSpPr txBox="1"/>
          <p:nvPr>
            <p:ph idx="6" type="subTitle"/>
          </p:nvPr>
        </p:nvSpPr>
        <p:spPr>
          <a:xfrm>
            <a:off x="6215813" y="2533923"/>
            <a:ext cx="1890900" cy="53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5" name="Google Shape;215;p77"/>
          <p:cNvSpPr txBox="1"/>
          <p:nvPr>
            <p:ph idx="7" type="title"/>
          </p:nvPr>
        </p:nvSpPr>
        <p:spPr>
          <a:xfrm>
            <a:off x="844400" y="3788273"/>
            <a:ext cx="2276700" cy="42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2500"/>
            </a:lvl1pPr>
            <a:lvl2pPr lvl="1" algn="ctr">
              <a:lnSpc>
                <a:spcPct val="100000"/>
              </a:lnSpc>
              <a:spcBef>
                <a:spcPts val="0"/>
              </a:spcBef>
              <a:spcAft>
                <a:spcPts val="0"/>
              </a:spcAft>
              <a:buSzPts val="3800"/>
              <a:buNone/>
              <a:defRPr/>
            </a:lvl2pPr>
            <a:lvl3pPr lvl="2" algn="ctr">
              <a:lnSpc>
                <a:spcPct val="100000"/>
              </a:lnSpc>
              <a:spcBef>
                <a:spcPts val="0"/>
              </a:spcBef>
              <a:spcAft>
                <a:spcPts val="0"/>
              </a:spcAft>
              <a:buSzPts val="3800"/>
              <a:buNone/>
              <a:defRPr/>
            </a:lvl3pPr>
            <a:lvl4pPr lvl="3" algn="ctr">
              <a:lnSpc>
                <a:spcPct val="100000"/>
              </a:lnSpc>
              <a:spcBef>
                <a:spcPts val="0"/>
              </a:spcBef>
              <a:spcAft>
                <a:spcPts val="0"/>
              </a:spcAft>
              <a:buSzPts val="3800"/>
              <a:buNone/>
              <a:defRPr/>
            </a:lvl4pPr>
            <a:lvl5pPr lvl="4" algn="ctr">
              <a:lnSpc>
                <a:spcPct val="100000"/>
              </a:lnSpc>
              <a:spcBef>
                <a:spcPts val="0"/>
              </a:spcBef>
              <a:spcAft>
                <a:spcPts val="0"/>
              </a:spcAft>
              <a:buSzPts val="3800"/>
              <a:buNone/>
              <a:defRPr/>
            </a:lvl5pPr>
            <a:lvl6pPr lvl="5" algn="ctr">
              <a:lnSpc>
                <a:spcPct val="100000"/>
              </a:lnSpc>
              <a:spcBef>
                <a:spcPts val="0"/>
              </a:spcBef>
              <a:spcAft>
                <a:spcPts val="0"/>
              </a:spcAft>
              <a:buSzPts val="3800"/>
              <a:buNone/>
              <a:defRPr/>
            </a:lvl6pPr>
            <a:lvl7pPr lvl="6" algn="ctr">
              <a:lnSpc>
                <a:spcPct val="100000"/>
              </a:lnSpc>
              <a:spcBef>
                <a:spcPts val="0"/>
              </a:spcBef>
              <a:spcAft>
                <a:spcPts val="0"/>
              </a:spcAft>
              <a:buSzPts val="3800"/>
              <a:buNone/>
              <a:defRPr/>
            </a:lvl7pPr>
            <a:lvl8pPr lvl="7" algn="ctr">
              <a:lnSpc>
                <a:spcPct val="100000"/>
              </a:lnSpc>
              <a:spcBef>
                <a:spcPts val="0"/>
              </a:spcBef>
              <a:spcAft>
                <a:spcPts val="0"/>
              </a:spcAft>
              <a:buSzPts val="3800"/>
              <a:buNone/>
              <a:defRPr/>
            </a:lvl8pPr>
            <a:lvl9pPr lvl="8" algn="ctr">
              <a:lnSpc>
                <a:spcPct val="100000"/>
              </a:lnSpc>
              <a:spcBef>
                <a:spcPts val="0"/>
              </a:spcBef>
              <a:spcAft>
                <a:spcPts val="0"/>
              </a:spcAft>
              <a:buSzPts val="3800"/>
              <a:buNone/>
              <a:defRPr/>
            </a:lvl9pPr>
          </a:lstStyle>
          <a:p/>
        </p:txBody>
      </p:sp>
      <p:sp>
        <p:nvSpPr>
          <p:cNvPr id="216" name="Google Shape;216;p77"/>
          <p:cNvSpPr txBox="1"/>
          <p:nvPr>
            <p:ph idx="8" type="subTitle"/>
          </p:nvPr>
        </p:nvSpPr>
        <p:spPr>
          <a:xfrm>
            <a:off x="1037275" y="4160948"/>
            <a:ext cx="1890900" cy="53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7" name="Google Shape;217;p77"/>
          <p:cNvSpPr txBox="1"/>
          <p:nvPr>
            <p:ph idx="9" type="title"/>
          </p:nvPr>
        </p:nvSpPr>
        <p:spPr>
          <a:xfrm>
            <a:off x="3433643" y="3788273"/>
            <a:ext cx="2276700" cy="42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2500"/>
            </a:lvl1pPr>
            <a:lvl2pPr lvl="1" algn="ctr">
              <a:lnSpc>
                <a:spcPct val="100000"/>
              </a:lnSpc>
              <a:spcBef>
                <a:spcPts val="0"/>
              </a:spcBef>
              <a:spcAft>
                <a:spcPts val="0"/>
              </a:spcAft>
              <a:buSzPts val="3800"/>
              <a:buNone/>
              <a:defRPr/>
            </a:lvl2pPr>
            <a:lvl3pPr lvl="2" algn="ctr">
              <a:lnSpc>
                <a:spcPct val="100000"/>
              </a:lnSpc>
              <a:spcBef>
                <a:spcPts val="0"/>
              </a:spcBef>
              <a:spcAft>
                <a:spcPts val="0"/>
              </a:spcAft>
              <a:buSzPts val="3800"/>
              <a:buNone/>
              <a:defRPr/>
            </a:lvl3pPr>
            <a:lvl4pPr lvl="3" algn="ctr">
              <a:lnSpc>
                <a:spcPct val="100000"/>
              </a:lnSpc>
              <a:spcBef>
                <a:spcPts val="0"/>
              </a:spcBef>
              <a:spcAft>
                <a:spcPts val="0"/>
              </a:spcAft>
              <a:buSzPts val="3800"/>
              <a:buNone/>
              <a:defRPr/>
            </a:lvl4pPr>
            <a:lvl5pPr lvl="4" algn="ctr">
              <a:lnSpc>
                <a:spcPct val="100000"/>
              </a:lnSpc>
              <a:spcBef>
                <a:spcPts val="0"/>
              </a:spcBef>
              <a:spcAft>
                <a:spcPts val="0"/>
              </a:spcAft>
              <a:buSzPts val="3800"/>
              <a:buNone/>
              <a:defRPr/>
            </a:lvl5pPr>
            <a:lvl6pPr lvl="5" algn="ctr">
              <a:lnSpc>
                <a:spcPct val="100000"/>
              </a:lnSpc>
              <a:spcBef>
                <a:spcPts val="0"/>
              </a:spcBef>
              <a:spcAft>
                <a:spcPts val="0"/>
              </a:spcAft>
              <a:buSzPts val="3800"/>
              <a:buNone/>
              <a:defRPr/>
            </a:lvl6pPr>
            <a:lvl7pPr lvl="6" algn="ctr">
              <a:lnSpc>
                <a:spcPct val="100000"/>
              </a:lnSpc>
              <a:spcBef>
                <a:spcPts val="0"/>
              </a:spcBef>
              <a:spcAft>
                <a:spcPts val="0"/>
              </a:spcAft>
              <a:buSzPts val="3800"/>
              <a:buNone/>
              <a:defRPr/>
            </a:lvl7pPr>
            <a:lvl8pPr lvl="7" algn="ctr">
              <a:lnSpc>
                <a:spcPct val="100000"/>
              </a:lnSpc>
              <a:spcBef>
                <a:spcPts val="0"/>
              </a:spcBef>
              <a:spcAft>
                <a:spcPts val="0"/>
              </a:spcAft>
              <a:buSzPts val="3800"/>
              <a:buNone/>
              <a:defRPr/>
            </a:lvl8pPr>
            <a:lvl9pPr lvl="8" algn="ctr">
              <a:lnSpc>
                <a:spcPct val="100000"/>
              </a:lnSpc>
              <a:spcBef>
                <a:spcPts val="0"/>
              </a:spcBef>
              <a:spcAft>
                <a:spcPts val="0"/>
              </a:spcAft>
              <a:buSzPts val="3800"/>
              <a:buNone/>
              <a:defRPr/>
            </a:lvl9pPr>
          </a:lstStyle>
          <a:p/>
        </p:txBody>
      </p:sp>
      <p:sp>
        <p:nvSpPr>
          <p:cNvPr id="218" name="Google Shape;218;p77"/>
          <p:cNvSpPr txBox="1"/>
          <p:nvPr>
            <p:ph idx="13" type="subTitle"/>
          </p:nvPr>
        </p:nvSpPr>
        <p:spPr>
          <a:xfrm>
            <a:off x="3626549" y="4160948"/>
            <a:ext cx="1890900" cy="53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9" name="Google Shape;219;p77"/>
          <p:cNvSpPr txBox="1"/>
          <p:nvPr>
            <p:ph idx="14" type="title"/>
          </p:nvPr>
        </p:nvSpPr>
        <p:spPr>
          <a:xfrm>
            <a:off x="6022897" y="3788273"/>
            <a:ext cx="2276700" cy="42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2500"/>
            </a:lvl1pPr>
            <a:lvl2pPr lvl="1" algn="ctr">
              <a:lnSpc>
                <a:spcPct val="100000"/>
              </a:lnSpc>
              <a:spcBef>
                <a:spcPts val="0"/>
              </a:spcBef>
              <a:spcAft>
                <a:spcPts val="0"/>
              </a:spcAft>
              <a:buSzPts val="3800"/>
              <a:buNone/>
              <a:defRPr/>
            </a:lvl2pPr>
            <a:lvl3pPr lvl="2" algn="ctr">
              <a:lnSpc>
                <a:spcPct val="100000"/>
              </a:lnSpc>
              <a:spcBef>
                <a:spcPts val="0"/>
              </a:spcBef>
              <a:spcAft>
                <a:spcPts val="0"/>
              </a:spcAft>
              <a:buSzPts val="3800"/>
              <a:buNone/>
              <a:defRPr/>
            </a:lvl3pPr>
            <a:lvl4pPr lvl="3" algn="ctr">
              <a:lnSpc>
                <a:spcPct val="100000"/>
              </a:lnSpc>
              <a:spcBef>
                <a:spcPts val="0"/>
              </a:spcBef>
              <a:spcAft>
                <a:spcPts val="0"/>
              </a:spcAft>
              <a:buSzPts val="3800"/>
              <a:buNone/>
              <a:defRPr/>
            </a:lvl4pPr>
            <a:lvl5pPr lvl="4" algn="ctr">
              <a:lnSpc>
                <a:spcPct val="100000"/>
              </a:lnSpc>
              <a:spcBef>
                <a:spcPts val="0"/>
              </a:spcBef>
              <a:spcAft>
                <a:spcPts val="0"/>
              </a:spcAft>
              <a:buSzPts val="3800"/>
              <a:buNone/>
              <a:defRPr/>
            </a:lvl5pPr>
            <a:lvl6pPr lvl="5" algn="ctr">
              <a:lnSpc>
                <a:spcPct val="100000"/>
              </a:lnSpc>
              <a:spcBef>
                <a:spcPts val="0"/>
              </a:spcBef>
              <a:spcAft>
                <a:spcPts val="0"/>
              </a:spcAft>
              <a:buSzPts val="3800"/>
              <a:buNone/>
              <a:defRPr/>
            </a:lvl6pPr>
            <a:lvl7pPr lvl="6" algn="ctr">
              <a:lnSpc>
                <a:spcPct val="100000"/>
              </a:lnSpc>
              <a:spcBef>
                <a:spcPts val="0"/>
              </a:spcBef>
              <a:spcAft>
                <a:spcPts val="0"/>
              </a:spcAft>
              <a:buSzPts val="3800"/>
              <a:buNone/>
              <a:defRPr/>
            </a:lvl7pPr>
            <a:lvl8pPr lvl="7" algn="ctr">
              <a:lnSpc>
                <a:spcPct val="100000"/>
              </a:lnSpc>
              <a:spcBef>
                <a:spcPts val="0"/>
              </a:spcBef>
              <a:spcAft>
                <a:spcPts val="0"/>
              </a:spcAft>
              <a:buSzPts val="3800"/>
              <a:buNone/>
              <a:defRPr/>
            </a:lvl8pPr>
            <a:lvl9pPr lvl="8" algn="ctr">
              <a:lnSpc>
                <a:spcPct val="100000"/>
              </a:lnSpc>
              <a:spcBef>
                <a:spcPts val="0"/>
              </a:spcBef>
              <a:spcAft>
                <a:spcPts val="0"/>
              </a:spcAft>
              <a:buSzPts val="3800"/>
              <a:buNone/>
              <a:defRPr/>
            </a:lvl9pPr>
          </a:lstStyle>
          <a:p/>
        </p:txBody>
      </p:sp>
      <p:sp>
        <p:nvSpPr>
          <p:cNvPr id="220" name="Google Shape;220;p77"/>
          <p:cNvSpPr txBox="1"/>
          <p:nvPr>
            <p:ph idx="15" type="subTitle"/>
          </p:nvPr>
        </p:nvSpPr>
        <p:spPr>
          <a:xfrm>
            <a:off x="6215813" y="4160948"/>
            <a:ext cx="1890900" cy="53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1" name="Google Shape;221;p77"/>
          <p:cNvSpPr/>
          <p:nvPr/>
        </p:nvSpPr>
        <p:spPr>
          <a:xfrm rot="7725931">
            <a:off x="7596812" y="-275647"/>
            <a:ext cx="1188414" cy="1907174"/>
          </a:xfrm>
          <a:custGeom>
            <a:rect b="b" l="l" r="r" t="t"/>
            <a:pathLst>
              <a:path extrusionOk="0" h="111252" w="33428">
                <a:moveTo>
                  <a:pt x="2286" y="0"/>
                </a:moveTo>
                <a:cubicBezTo>
                  <a:pt x="12044" y="4879"/>
                  <a:pt x="29864" y="3018"/>
                  <a:pt x="32004" y="13716"/>
                </a:cubicBezTo>
                <a:cubicBezTo>
                  <a:pt x="33200" y="19694"/>
                  <a:pt x="34405" y="26401"/>
                  <a:pt x="32004" y="32004"/>
                </a:cubicBezTo>
                <a:cubicBezTo>
                  <a:pt x="28757" y="39580"/>
                  <a:pt x="21182" y="44861"/>
                  <a:pt x="18288" y="52578"/>
                </a:cubicBezTo>
                <a:cubicBezTo>
                  <a:pt x="13637" y="64982"/>
                  <a:pt x="18726" y="79422"/>
                  <a:pt x="15240" y="92202"/>
                </a:cubicBezTo>
                <a:cubicBezTo>
                  <a:pt x="13100" y="100047"/>
                  <a:pt x="3637" y="103979"/>
                  <a:pt x="0" y="111252"/>
                </a:cubicBezTo>
              </a:path>
            </a:pathLst>
          </a:custGeom>
          <a:noFill/>
          <a:ln cap="flat" cmpd="sng" w="3810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and Credits">
  <p:cSld name="CUSTOM_12">
    <p:spTree>
      <p:nvGrpSpPr>
        <p:cNvPr id="222" name="Shape 222"/>
        <p:cNvGrpSpPr/>
        <p:nvPr/>
      </p:nvGrpSpPr>
      <p:grpSpPr>
        <a:xfrm>
          <a:off x="0" y="0"/>
          <a:ext cx="0" cy="0"/>
          <a:chOff x="0" y="0"/>
          <a:chExt cx="0" cy="0"/>
        </a:xfrm>
      </p:grpSpPr>
      <p:sp>
        <p:nvSpPr>
          <p:cNvPr id="223" name="Google Shape;223;p78"/>
          <p:cNvSpPr txBox="1"/>
          <p:nvPr>
            <p:ph type="title"/>
          </p:nvPr>
        </p:nvSpPr>
        <p:spPr>
          <a:xfrm>
            <a:off x="583850" y="595505"/>
            <a:ext cx="3503100" cy="10515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Clr>
                <a:srgbClr val="000000"/>
              </a:buClr>
              <a:buSzPts val="4800"/>
              <a:buNone/>
              <a:defRPr sz="8000"/>
            </a:lvl1pPr>
            <a:lvl2pPr lvl="1" algn="ctr">
              <a:lnSpc>
                <a:spcPct val="100000"/>
              </a:lnSpc>
              <a:spcBef>
                <a:spcPts val="0"/>
              </a:spcBef>
              <a:spcAft>
                <a:spcPts val="0"/>
              </a:spcAft>
              <a:buClr>
                <a:srgbClr val="000000"/>
              </a:buClr>
              <a:buSzPts val="3600"/>
              <a:buNone/>
              <a:defRPr sz="3600">
                <a:solidFill>
                  <a:srgbClr val="000000"/>
                </a:solidFill>
              </a:defRPr>
            </a:lvl2pPr>
            <a:lvl3pPr lvl="2" algn="ctr">
              <a:lnSpc>
                <a:spcPct val="100000"/>
              </a:lnSpc>
              <a:spcBef>
                <a:spcPts val="0"/>
              </a:spcBef>
              <a:spcAft>
                <a:spcPts val="0"/>
              </a:spcAft>
              <a:buClr>
                <a:srgbClr val="000000"/>
              </a:buClr>
              <a:buSzPts val="3600"/>
              <a:buNone/>
              <a:defRPr sz="3600">
                <a:solidFill>
                  <a:srgbClr val="000000"/>
                </a:solidFill>
              </a:defRPr>
            </a:lvl3pPr>
            <a:lvl4pPr lvl="3" algn="ctr">
              <a:lnSpc>
                <a:spcPct val="100000"/>
              </a:lnSpc>
              <a:spcBef>
                <a:spcPts val="0"/>
              </a:spcBef>
              <a:spcAft>
                <a:spcPts val="0"/>
              </a:spcAft>
              <a:buClr>
                <a:srgbClr val="000000"/>
              </a:buClr>
              <a:buSzPts val="3600"/>
              <a:buNone/>
              <a:defRPr sz="3600">
                <a:solidFill>
                  <a:srgbClr val="000000"/>
                </a:solidFill>
              </a:defRPr>
            </a:lvl4pPr>
            <a:lvl5pPr lvl="4" algn="ctr">
              <a:lnSpc>
                <a:spcPct val="100000"/>
              </a:lnSpc>
              <a:spcBef>
                <a:spcPts val="0"/>
              </a:spcBef>
              <a:spcAft>
                <a:spcPts val="0"/>
              </a:spcAft>
              <a:buClr>
                <a:srgbClr val="000000"/>
              </a:buClr>
              <a:buSzPts val="3600"/>
              <a:buNone/>
              <a:defRPr sz="3600">
                <a:solidFill>
                  <a:srgbClr val="000000"/>
                </a:solidFill>
              </a:defRPr>
            </a:lvl5pPr>
            <a:lvl6pPr lvl="5" algn="ctr">
              <a:lnSpc>
                <a:spcPct val="100000"/>
              </a:lnSpc>
              <a:spcBef>
                <a:spcPts val="0"/>
              </a:spcBef>
              <a:spcAft>
                <a:spcPts val="0"/>
              </a:spcAft>
              <a:buClr>
                <a:srgbClr val="000000"/>
              </a:buClr>
              <a:buSzPts val="3600"/>
              <a:buNone/>
              <a:defRPr sz="3600">
                <a:solidFill>
                  <a:srgbClr val="000000"/>
                </a:solidFill>
              </a:defRPr>
            </a:lvl6pPr>
            <a:lvl7pPr lvl="6" algn="ctr">
              <a:lnSpc>
                <a:spcPct val="100000"/>
              </a:lnSpc>
              <a:spcBef>
                <a:spcPts val="0"/>
              </a:spcBef>
              <a:spcAft>
                <a:spcPts val="0"/>
              </a:spcAft>
              <a:buClr>
                <a:srgbClr val="000000"/>
              </a:buClr>
              <a:buSzPts val="3600"/>
              <a:buNone/>
              <a:defRPr sz="3600">
                <a:solidFill>
                  <a:srgbClr val="000000"/>
                </a:solidFill>
              </a:defRPr>
            </a:lvl7pPr>
            <a:lvl8pPr lvl="7" algn="ctr">
              <a:lnSpc>
                <a:spcPct val="100000"/>
              </a:lnSpc>
              <a:spcBef>
                <a:spcPts val="0"/>
              </a:spcBef>
              <a:spcAft>
                <a:spcPts val="0"/>
              </a:spcAft>
              <a:buClr>
                <a:srgbClr val="000000"/>
              </a:buClr>
              <a:buSzPts val="3600"/>
              <a:buNone/>
              <a:defRPr sz="3600">
                <a:solidFill>
                  <a:srgbClr val="000000"/>
                </a:solidFill>
              </a:defRPr>
            </a:lvl8pPr>
            <a:lvl9pPr lvl="8" algn="ctr">
              <a:lnSpc>
                <a:spcPct val="100000"/>
              </a:lnSpc>
              <a:spcBef>
                <a:spcPts val="0"/>
              </a:spcBef>
              <a:spcAft>
                <a:spcPts val="0"/>
              </a:spcAft>
              <a:buClr>
                <a:srgbClr val="000000"/>
              </a:buClr>
              <a:buSzPts val="3600"/>
              <a:buNone/>
              <a:defRPr sz="3600">
                <a:solidFill>
                  <a:srgbClr val="000000"/>
                </a:solidFill>
              </a:defRPr>
            </a:lvl9pPr>
          </a:lstStyle>
          <a:p/>
        </p:txBody>
      </p:sp>
      <p:sp>
        <p:nvSpPr>
          <p:cNvPr id="224" name="Google Shape;224;p78"/>
          <p:cNvSpPr txBox="1"/>
          <p:nvPr>
            <p:ph idx="1" type="subTitle"/>
          </p:nvPr>
        </p:nvSpPr>
        <p:spPr>
          <a:xfrm>
            <a:off x="587276" y="1697800"/>
            <a:ext cx="2946900" cy="105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
        <p:nvSpPr>
          <p:cNvPr id="225" name="Google Shape;225;p78"/>
          <p:cNvSpPr txBox="1"/>
          <p:nvPr/>
        </p:nvSpPr>
        <p:spPr>
          <a:xfrm>
            <a:off x="625659" y="3638100"/>
            <a:ext cx="3148800" cy="71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000"/>
              <a:buFont typeface="Arial"/>
              <a:buNone/>
            </a:pPr>
            <a:r>
              <a:rPr b="0" i="0" lang="en" sz="1000" u="none" cap="none" strike="noStrike">
                <a:solidFill>
                  <a:srgbClr val="000000"/>
                </a:solidFill>
                <a:latin typeface="Open Sans"/>
                <a:ea typeface="Open Sans"/>
                <a:cs typeface="Open Sans"/>
                <a:sym typeface="Open Sans"/>
              </a:rPr>
              <a:t>CREDITS: This presentation template was created by </a:t>
            </a:r>
            <a:r>
              <a:rPr b="1" i="0" lang="en" sz="1000" u="none" cap="none" strike="noStrike">
                <a:solidFill>
                  <a:srgbClr val="000000"/>
                </a:solidFill>
                <a:uFill>
                  <a:noFill/>
                </a:uFill>
                <a:latin typeface="Open Sans"/>
                <a:ea typeface="Open Sans"/>
                <a:cs typeface="Open Sans"/>
                <a:sym typeface="Open Sans"/>
                <a:hlinkClick r:id="rId2">
                  <a:extLst>
                    <a:ext uri="{A12FA001-AC4F-418D-AE19-62706E023703}">
                      <ahyp:hlinkClr val="tx"/>
                    </a:ext>
                  </a:extLst>
                </a:hlinkClick>
              </a:rPr>
              <a:t>Slidesgo</a:t>
            </a:r>
            <a:r>
              <a:rPr b="0" i="0" lang="en" sz="1000" u="none" cap="none" strike="noStrike">
                <a:solidFill>
                  <a:srgbClr val="000000"/>
                </a:solidFill>
                <a:latin typeface="Open Sans"/>
                <a:ea typeface="Open Sans"/>
                <a:cs typeface="Open Sans"/>
                <a:sym typeface="Open Sans"/>
              </a:rPr>
              <a:t>, including icons by </a:t>
            </a:r>
            <a:r>
              <a:rPr b="1" i="0" lang="en" sz="1000" u="none" cap="none" strike="noStrike">
                <a:solidFill>
                  <a:srgbClr val="000000"/>
                </a:solidFill>
                <a:uFill>
                  <a:noFill/>
                </a:uFill>
                <a:latin typeface="Open Sans"/>
                <a:ea typeface="Open Sans"/>
                <a:cs typeface="Open Sans"/>
                <a:sym typeface="Open Sans"/>
                <a:hlinkClick r:id="rId3">
                  <a:extLst>
                    <a:ext uri="{A12FA001-AC4F-418D-AE19-62706E023703}">
                      <ahyp:hlinkClr val="tx"/>
                    </a:ext>
                  </a:extLst>
                </a:hlinkClick>
              </a:rPr>
              <a:t>Flaticon</a:t>
            </a:r>
            <a:r>
              <a:rPr b="0" i="0" lang="en" sz="1000" u="none" cap="none" strike="noStrike">
                <a:solidFill>
                  <a:srgbClr val="000000"/>
                </a:solidFill>
                <a:latin typeface="Open Sans"/>
                <a:ea typeface="Open Sans"/>
                <a:cs typeface="Open Sans"/>
                <a:sym typeface="Open Sans"/>
              </a:rPr>
              <a:t>, and infographics &amp; images by </a:t>
            </a:r>
            <a:r>
              <a:rPr b="1" i="0" lang="en" sz="1000" u="none" cap="none" strike="noStrike">
                <a:solidFill>
                  <a:srgbClr val="000000"/>
                </a:solidFill>
                <a:uFill>
                  <a:noFill/>
                </a:uFill>
                <a:latin typeface="Open Sans"/>
                <a:ea typeface="Open Sans"/>
                <a:cs typeface="Open Sans"/>
                <a:sym typeface="Open Sans"/>
                <a:hlinkClick r:id="rId4">
                  <a:extLst>
                    <a:ext uri="{A12FA001-AC4F-418D-AE19-62706E023703}">
                      <ahyp:hlinkClr val="tx"/>
                    </a:ext>
                  </a:extLst>
                </a:hlinkClick>
              </a:rPr>
              <a:t>Freepik</a:t>
            </a:r>
            <a:r>
              <a:rPr b="0" i="0" lang="en" sz="1000" u="none" cap="none" strike="noStrike">
                <a:solidFill>
                  <a:srgbClr val="000000"/>
                </a:solidFill>
                <a:latin typeface="Open Sans"/>
                <a:ea typeface="Open Sans"/>
                <a:cs typeface="Open Sans"/>
                <a:sym typeface="Open Sans"/>
              </a:rPr>
              <a:t>. </a:t>
            </a:r>
            <a:endParaRPr b="0" i="0" sz="1000" u="none" cap="none" strike="noStrike">
              <a:solidFill>
                <a:srgbClr val="000000"/>
              </a:solidFill>
              <a:latin typeface="Open Sans"/>
              <a:ea typeface="Open Sans"/>
              <a:cs typeface="Open Sans"/>
              <a:sym typeface="Open Sans"/>
            </a:endParaRPr>
          </a:p>
          <a:p>
            <a:pPr indent="0" lvl="0" marL="0" marR="0" rtl="0" algn="l">
              <a:lnSpc>
                <a:spcPct val="100000"/>
              </a:lnSpc>
              <a:spcBef>
                <a:spcPts val="300"/>
              </a:spcBef>
              <a:spcAft>
                <a:spcPts val="0"/>
              </a:spcAft>
              <a:buClr>
                <a:srgbClr val="000000"/>
              </a:buClr>
              <a:buSzPts val="1000"/>
              <a:buFont typeface="Arial"/>
              <a:buNone/>
            </a:pPr>
            <a:r>
              <a:t/>
            </a:r>
            <a:endParaRPr b="1" i="0" sz="1000" u="none" cap="none" strike="noStrike">
              <a:solidFill>
                <a:srgbClr val="000000"/>
              </a:solidFill>
              <a:latin typeface="Open Sans"/>
              <a:ea typeface="Open Sans"/>
              <a:cs typeface="Open Sans"/>
              <a:sym typeface="Open Sans"/>
            </a:endParaRPr>
          </a:p>
        </p:txBody>
      </p:sp>
      <p:sp>
        <p:nvSpPr>
          <p:cNvPr id="226" name="Google Shape;226;p78"/>
          <p:cNvSpPr/>
          <p:nvPr/>
        </p:nvSpPr>
        <p:spPr>
          <a:xfrm rot="5906790">
            <a:off x="2885485" y="-323037"/>
            <a:ext cx="1185682" cy="1470269"/>
          </a:xfrm>
          <a:custGeom>
            <a:rect b="b" l="l" r="r" t="t"/>
            <a:pathLst>
              <a:path extrusionOk="0" h="111252" w="33428">
                <a:moveTo>
                  <a:pt x="2286" y="0"/>
                </a:moveTo>
                <a:cubicBezTo>
                  <a:pt x="12044" y="4879"/>
                  <a:pt x="29864" y="3018"/>
                  <a:pt x="32004" y="13716"/>
                </a:cubicBezTo>
                <a:cubicBezTo>
                  <a:pt x="33200" y="19694"/>
                  <a:pt x="34405" y="26401"/>
                  <a:pt x="32004" y="32004"/>
                </a:cubicBezTo>
                <a:cubicBezTo>
                  <a:pt x="28757" y="39580"/>
                  <a:pt x="21182" y="44861"/>
                  <a:pt x="18288" y="52578"/>
                </a:cubicBezTo>
                <a:cubicBezTo>
                  <a:pt x="13637" y="64982"/>
                  <a:pt x="18726" y="79422"/>
                  <a:pt x="15240" y="92202"/>
                </a:cubicBezTo>
                <a:cubicBezTo>
                  <a:pt x="13100" y="100047"/>
                  <a:pt x="3637" y="103979"/>
                  <a:pt x="0" y="111252"/>
                </a:cubicBezTo>
              </a:path>
            </a:pathLst>
          </a:custGeom>
          <a:noFill/>
          <a:ln cap="flat" cmpd="sng" w="3810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CUSTOM_16">
    <p:spTree>
      <p:nvGrpSpPr>
        <p:cNvPr id="227" name="Shape 227"/>
        <p:cNvGrpSpPr/>
        <p:nvPr/>
      </p:nvGrpSpPr>
      <p:grpSpPr>
        <a:xfrm>
          <a:off x="0" y="0"/>
          <a:ext cx="0" cy="0"/>
          <a:chOff x="0" y="0"/>
          <a:chExt cx="0" cy="0"/>
        </a:xfrm>
      </p:grpSpPr>
      <p:sp>
        <p:nvSpPr>
          <p:cNvPr id="228" name="Google Shape;228;p79"/>
          <p:cNvSpPr txBox="1"/>
          <p:nvPr>
            <p:ph type="title"/>
          </p:nvPr>
        </p:nvSpPr>
        <p:spPr>
          <a:xfrm>
            <a:off x="583850" y="489050"/>
            <a:ext cx="7968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sp>
        <p:nvSpPr>
          <p:cNvPr id="229" name="Google Shape;229;p79"/>
          <p:cNvSpPr txBox="1"/>
          <p:nvPr>
            <p:ph idx="1" type="body"/>
          </p:nvPr>
        </p:nvSpPr>
        <p:spPr>
          <a:xfrm>
            <a:off x="713225" y="1522525"/>
            <a:ext cx="4490700" cy="3065700"/>
          </a:xfrm>
          <a:prstGeom prst="rect">
            <a:avLst/>
          </a:prstGeom>
          <a:noFill/>
          <a:ln>
            <a:noFill/>
          </a:ln>
        </p:spPr>
        <p:txBody>
          <a:bodyPr anchorCtr="0" anchor="t" bIns="91425" lIns="91425" spcFirstLastPara="1" rIns="91425" wrap="square" tIns="91425">
            <a:noAutofit/>
          </a:bodyPr>
          <a:lstStyle>
            <a:lvl1pPr indent="-317500" lvl="0" marL="457200" marR="50800" algn="l">
              <a:lnSpc>
                <a:spcPct val="115000"/>
              </a:lnSpc>
              <a:spcBef>
                <a:spcPts val="0"/>
              </a:spcBef>
              <a:spcAft>
                <a:spcPts val="0"/>
              </a:spcAft>
              <a:buClr>
                <a:schemeClr val="dk1"/>
              </a:buClr>
              <a:buSzPts val="1400"/>
              <a:buChar char="●"/>
              <a:defRPr sz="1200">
                <a:solidFill>
                  <a:srgbClr val="000000"/>
                </a:solidFill>
              </a:defRPr>
            </a:lvl1pPr>
            <a:lvl2pPr indent="-317500" lvl="1" marL="914400" algn="l">
              <a:lnSpc>
                <a:spcPct val="115000"/>
              </a:lnSpc>
              <a:spcBef>
                <a:spcPts val="0"/>
              </a:spcBef>
              <a:spcAft>
                <a:spcPts val="0"/>
              </a:spcAft>
              <a:buClr>
                <a:schemeClr val="dk1"/>
              </a:buClr>
              <a:buSzPts val="1400"/>
              <a:buChar char="○"/>
              <a:defRPr>
                <a:solidFill>
                  <a:srgbClr val="000000"/>
                </a:solidFill>
              </a:defRPr>
            </a:lvl2pPr>
            <a:lvl3pPr indent="-317500" lvl="2" marL="1371600" algn="l">
              <a:lnSpc>
                <a:spcPct val="115000"/>
              </a:lnSpc>
              <a:spcBef>
                <a:spcPts val="1600"/>
              </a:spcBef>
              <a:spcAft>
                <a:spcPts val="0"/>
              </a:spcAft>
              <a:buClr>
                <a:schemeClr val="dk1"/>
              </a:buClr>
              <a:buSzPts val="1400"/>
              <a:buChar char="■"/>
              <a:defRPr>
                <a:solidFill>
                  <a:srgbClr val="000000"/>
                </a:solidFill>
              </a:defRPr>
            </a:lvl3pPr>
            <a:lvl4pPr indent="-317500" lvl="3" marL="1828800" algn="l">
              <a:lnSpc>
                <a:spcPct val="115000"/>
              </a:lnSpc>
              <a:spcBef>
                <a:spcPts val="1600"/>
              </a:spcBef>
              <a:spcAft>
                <a:spcPts val="0"/>
              </a:spcAft>
              <a:buClr>
                <a:schemeClr val="dk1"/>
              </a:buClr>
              <a:buSzPts val="1400"/>
              <a:buChar char="●"/>
              <a:defRPr>
                <a:solidFill>
                  <a:srgbClr val="000000"/>
                </a:solidFill>
              </a:defRPr>
            </a:lvl4pPr>
            <a:lvl5pPr indent="-317500" lvl="4" marL="2286000" algn="l">
              <a:lnSpc>
                <a:spcPct val="115000"/>
              </a:lnSpc>
              <a:spcBef>
                <a:spcPts val="1600"/>
              </a:spcBef>
              <a:spcAft>
                <a:spcPts val="0"/>
              </a:spcAft>
              <a:buClr>
                <a:schemeClr val="dk1"/>
              </a:buClr>
              <a:buSzPts val="1400"/>
              <a:buChar char="○"/>
              <a:defRPr>
                <a:solidFill>
                  <a:srgbClr val="000000"/>
                </a:solidFill>
              </a:defRPr>
            </a:lvl5pPr>
            <a:lvl6pPr indent="-317500" lvl="5" marL="2743200" algn="l">
              <a:lnSpc>
                <a:spcPct val="115000"/>
              </a:lnSpc>
              <a:spcBef>
                <a:spcPts val="1600"/>
              </a:spcBef>
              <a:spcAft>
                <a:spcPts val="0"/>
              </a:spcAft>
              <a:buClr>
                <a:schemeClr val="dk1"/>
              </a:buClr>
              <a:buSzPts val="1400"/>
              <a:buChar char="■"/>
              <a:defRPr>
                <a:solidFill>
                  <a:srgbClr val="000000"/>
                </a:solidFill>
              </a:defRPr>
            </a:lvl6pPr>
            <a:lvl7pPr indent="-317500" lvl="6" marL="3200400" algn="l">
              <a:lnSpc>
                <a:spcPct val="115000"/>
              </a:lnSpc>
              <a:spcBef>
                <a:spcPts val="1600"/>
              </a:spcBef>
              <a:spcAft>
                <a:spcPts val="0"/>
              </a:spcAft>
              <a:buClr>
                <a:schemeClr val="dk1"/>
              </a:buClr>
              <a:buSzPts val="1400"/>
              <a:buChar char="●"/>
              <a:defRPr>
                <a:solidFill>
                  <a:srgbClr val="000000"/>
                </a:solidFill>
              </a:defRPr>
            </a:lvl7pPr>
            <a:lvl8pPr indent="-317500" lvl="7" marL="3657600" algn="l">
              <a:lnSpc>
                <a:spcPct val="115000"/>
              </a:lnSpc>
              <a:spcBef>
                <a:spcPts val="1600"/>
              </a:spcBef>
              <a:spcAft>
                <a:spcPts val="0"/>
              </a:spcAft>
              <a:buClr>
                <a:schemeClr val="dk1"/>
              </a:buClr>
              <a:buSzPts val="1400"/>
              <a:buChar char="○"/>
              <a:defRPr>
                <a:solidFill>
                  <a:srgbClr val="000000"/>
                </a:solidFill>
              </a:defRPr>
            </a:lvl8pPr>
            <a:lvl9pPr indent="-317500" lvl="8" marL="4114800" algn="l">
              <a:lnSpc>
                <a:spcPct val="115000"/>
              </a:lnSpc>
              <a:spcBef>
                <a:spcPts val="1600"/>
              </a:spcBef>
              <a:spcAft>
                <a:spcPts val="1600"/>
              </a:spcAft>
              <a:buClr>
                <a:schemeClr val="dk1"/>
              </a:buClr>
              <a:buSzPts val="1400"/>
              <a:buChar char="■"/>
              <a:defRPr>
                <a:solidFill>
                  <a:srgbClr val="000000"/>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0" name="Shape 230"/>
        <p:cNvGrpSpPr/>
        <p:nvPr/>
      </p:nvGrpSpPr>
      <p:grpSpPr>
        <a:xfrm>
          <a:off x="0" y="0"/>
          <a:ext cx="0" cy="0"/>
          <a:chOff x="0" y="0"/>
          <a:chExt cx="0" cy="0"/>
        </a:xfrm>
      </p:grpSpPr>
      <p:sp>
        <p:nvSpPr>
          <p:cNvPr id="231" name="Google Shape;231;p80"/>
          <p:cNvSpPr txBox="1"/>
          <p:nvPr>
            <p:ph idx="1" type="body"/>
          </p:nvPr>
        </p:nvSpPr>
        <p:spPr>
          <a:xfrm>
            <a:off x="609725" y="1938169"/>
            <a:ext cx="3780000" cy="2806800"/>
          </a:xfrm>
          <a:prstGeom prst="rect">
            <a:avLst/>
          </a:prstGeom>
          <a:noFill/>
          <a:ln>
            <a:noFill/>
          </a:ln>
        </p:spPr>
        <p:txBody>
          <a:bodyPr anchorCtr="0" anchor="t" bIns="91425" lIns="91425" spcFirstLastPara="1" rIns="91425" wrap="square" tIns="91425">
            <a:noAutofit/>
          </a:bodyPr>
          <a:lstStyle>
            <a:lvl1pPr indent="-311150" lvl="0" marL="457200" marR="50800" algn="l">
              <a:lnSpc>
                <a:spcPct val="100000"/>
              </a:lnSpc>
              <a:spcBef>
                <a:spcPts val="0"/>
              </a:spcBef>
              <a:spcAft>
                <a:spcPts val="0"/>
              </a:spcAft>
              <a:buClr>
                <a:schemeClr val="dk1"/>
              </a:buClr>
              <a:buSzPts val="1300"/>
              <a:buChar char="●"/>
              <a:defRPr sz="1050"/>
            </a:lvl1pPr>
            <a:lvl2pPr indent="-311150" lvl="1" marL="914400" algn="l">
              <a:lnSpc>
                <a:spcPct val="115000"/>
              </a:lnSpc>
              <a:spcBef>
                <a:spcPts val="0"/>
              </a:spcBef>
              <a:spcAft>
                <a:spcPts val="0"/>
              </a:spcAft>
              <a:buSzPts val="1300"/>
              <a:buChar char="○"/>
              <a:defRPr sz="1300"/>
            </a:lvl2pPr>
            <a:lvl3pPr indent="-311150" lvl="2" marL="1371600" algn="l">
              <a:lnSpc>
                <a:spcPct val="115000"/>
              </a:lnSpc>
              <a:spcBef>
                <a:spcPts val="1600"/>
              </a:spcBef>
              <a:spcAft>
                <a:spcPts val="0"/>
              </a:spcAft>
              <a:buSzPts val="1300"/>
              <a:buChar char="■"/>
              <a:defRPr sz="1300"/>
            </a:lvl3pPr>
            <a:lvl4pPr indent="-311150" lvl="3" marL="1828800" algn="l">
              <a:lnSpc>
                <a:spcPct val="115000"/>
              </a:lnSpc>
              <a:spcBef>
                <a:spcPts val="1600"/>
              </a:spcBef>
              <a:spcAft>
                <a:spcPts val="0"/>
              </a:spcAft>
              <a:buSzPts val="1300"/>
              <a:buChar char="●"/>
              <a:defRPr sz="1300"/>
            </a:lvl4pPr>
            <a:lvl5pPr indent="-311150" lvl="4" marL="2286000" algn="l">
              <a:lnSpc>
                <a:spcPct val="115000"/>
              </a:lnSpc>
              <a:spcBef>
                <a:spcPts val="1600"/>
              </a:spcBef>
              <a:spcAft>
                <a:spcPts val="0"/>
              </a:spcAft>
              <a:buSzPts val="1300"/>
              <a:buChar char="○"/>
              <a:defRPr sz="1300"/>
            </a:lvl5pPr>
            <a:lvl6pPr indent="-311150" lvl="5" marL="2743200" algn="l">
              <a:lnSpc>
                <a:spcPct val="115000"/>
              </a:lnSpc>
              <a:spcBef>
                <a:spcPts val="1600"/>
              </a:spcBef>
              <a:spcAft>
                <a:spcPts val="0"/>
              </a:spcAft>
              <a:buSzPts val="1300"/>
              <a:buChar char="■"/>
              <a:defRPr sz="1300"/>
            </a:lvl6pPr>
            <a:lvl7pPr indent="-311150" lvl="6" marL="3200400" algn="l">
              <a:lnSpc>
                <a:spcPct val="115000"/>
              </a:lnSpc>
              <a:spcBef>
                <a:spcPts val="1600"/>
              </a:spcBef>
              <a:spcAft>
                <a:spcPts val="0"/>
              </a:spcAft>
              <a:buSzPts val="1300"/>
              <a:buChar char="●"/>
              <a:defRPr sz="1300"/>
            </a:lvl7pPr>
            <a:lvl8pPr indent="-311150" lvl="7" marL="3657600" algn="l">
              <a:lnSpc>
                <a:spcPct val="115000"/>
              </a:lnSpc>
              <a:spcBef>
                <a:spcPts val="1600"/>
              </a:spcBef>
              <a:spcAft>
                <a:spcPts val="0"/>
              </a:spcAft>
              <a:buSzPts val="1300"/>
              <a:buChar char="○"/>
              <a:defRPr sz="1300"/>
            </a:lvl8pPr>
            <a:lvl9pPr indent="-311150" lvl="8" marL="4114800" algn="l">
              <a:lnSpc>
                <a:spcPct val="115000"/>
              </a:lnSpc>
              <a:spcBef>
                <a:spcPts val="1600"/>
              </a:spcBef>
              <a:spcAft>
                <a:spcPts val="1600"/>
              </a:spcAft>
              <a:buSzPts val="1300"/>
              <a:buChar char="■"/>
              <a:defRPr sz="1300"/>
            </a:lvl9pPr>
          </a:lstStyle>
          <a:p/>
        </p:txBody>
      </p:sp>
      <p:sp>
        <p:nvSpPr>
          <p:cNvPr id="232" name="Google Shape;232;p80"/>
          <p:cNvSpPr txBox="1"/>
          <p:nvPr>
            <p:ph idx="2" type="body"/>
          </p:nvPr>
        </p:nvSpPr>
        <p:spPr>
          <a:xfrm>
            <a:off x="4758450" y="2148537"/>
            <a:ext cx="3780000" cy="2525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dk1"/>
              </a:buClr>
              <a:buSzPts val="1300"/>
              <a:buChar char="●"/>
              <a:defRPr sz="1300"/>
            </a:lvl1pPr>
            <a:lvl2pPr indent="-311150" lvl="1" marL="914400" algn="l">
              <a:lnSpc>
                <a:spcPct val="115000"/>
              </a:lnSpc>
              <a:spcBef>
                <a:spcPts val="1600"/>
              </a:spcBef>
              <a:spcAft>
                <a:spcPts val="0"/>
              </a:spcAft>
              <a:buClr>
                <a:schemeClr val="dk1"/>
              </a:buClr>
              <a:buSzPts val="1300"/>
              <a:buChar char="○"/>
              <a:defRPr sz="1300"/>
            </a:lvl2pPr>
            <a:lvl3pPr indent="-311150" lvl="2" marL="1371600" algn="l">
              <a:lnSpc>
                <a:spcPct val="115000"/>
              </a:lnSpc>
              <a:spcBef>
                <a:spcPts val="1600"/>
              </a:spcBef>
              <a:spcAft>
                <a:spcPts val="0"/>
              </a:spcAft>
              <a:buClr>
                <a:schemeClr val="dk1"/>
              </a:buClr>
              <a:buSzPts val="1300"/>
              <a:buChar char="■"/>
              <a:defRPr sz="1300"/>
            </a:lvl3pPr>
            <a:lvl4pPr indent="-311150" lvl="3" marL="1828800" algn="l">
              <a:lnSpc>
                <a:spcPct val="115000"/>
              </a:lnSpc>
              <a:spcBef>
                <a:spcPts val="1600"/>
              </a:spcBef>
              <a:spcAft>
                <a:spcPts val="0"/>
              </a:spcAft>
              <a:buClr>
                <a:schemeClr val="dk1"/>
              </a:buClr>
              <a:buSzPts val="1300"/>
              <a:buChar char="●"/>
              <a:defRPr sz="1300"/>
            </a:lvl4pPr>
            <a:lvl5pPr indent="-311150" lvl="4" marL="2286000" algn="l">
              <a:lnSpc>
                <a:spcPct val="115000"/>
              </a:lnSpc>
              <a:spcBef>
                <a:spcPts val="1600"/>
              </a:spcBef>
              <a:spcAft>
                <a:spcPts val="0"/>
              </a:spcAft>
              <a:buClr>
                <a:schemeClr val="dk1"/>
              </a:buClr>
              <a:buSzPts val="1300"/>
              <a:buChar char="○"/>
              <a:defRPr sz="1300"/>
            </a:lvl5pPr>
            <a:lvl6pPr indent="-311150" lvl="5" marL="2743200" algn="l">
              <a:lnSpc>
                <a:spcPct val="115000"/>
              </a:lnSpc>
              <a:spcBef>
                <a:spcPts val="1600"/>
              </a:spcBef>
              <a:spcAft>
                <a:spcPts val="0"/>
              </a:spcAft>
              <a:buClr>
                <a:schemeClr val="dk1"/>
              </a:buClr>
              <a:buSzPts val="1300"/>
              <a:buChar char="■"/>
              <a:defRPr sz="1300"/>
            </a:lvl6pPr>
            <a:lvl7pPr indent="-311150" lvl="6" marL="3200400" algn="l">
              <a:lnSpc>
                <a:spcPct val="115000"/>
              </a:lnSpc>
              <a:spcBef>
                <a:spcPts val="1600"/>
              </a:spcBef>
              <a:spcAft>
                <a:spcPts val="0"/>
              </a:spcAft>
              <a:buClr>
                <a:schemeClr val="dk1"/>
              </a:buClr>
              <a:buSzPts val="1300"/>
              <a:buChar char="●"/>
              <a:defRPr sz="1300"/>
            </a:lvl7pPr>
            <a:lvl8pPr indent="-311150" lvl="7" marL="3657600" algn="l">
              <a:lnSpc>
                <a:spcPct val="115000"/>
              </a:lnSpc>
              <a:spcBef>
                <a:spcPts val="1600"/>
              </a:spcBef>
              <a:spcAft>
                <a:spcPts val="0"/>
              </a:spcAft>
              <a:buClr>
                <a:schemeClr val="dk1"/>
              </a:buClr>
              <a:buSzPts val="1300"/>
              <a:buChar char="○"/>
              <a:defRPr sz="1300"/>
            </a:lvl8pPr>
            <a:lvl9pPr indent="-311150" lvl="8" marL="4114800" algn="l">
              <a:lnSpc>
                <a:spcPct val="115000"/>
              </a:lnSpc>
              <a:spcBef>
                <a:spcPts val="1600"/>
              </a:spcBef>
              <a:spcAft>
                <a:spcPts val="1600"/>
              </a:spcAft>
              <a:buClr>
                <a:schemeClr val="dk1"/>
              </a:buClr>
              <a:buSzPts val="1300"/>
              <a:buChar char="■"/>
              <a:defRPr sz="1300"/>
            </a:lvl9pPr>
          </a:lstStyle>
          <a:p/>
        </p:txBody>
      </p:sp>
      <p:sp>
        <p:nvSpPr>
          <p:cNvPr id="233" name="Google Shape;233;p80"/>
          <p:cNvSpPr txBox="1"/>
          <p:nvPr>
            <p:ph type="title"/>
          </p:nvPr>
        </p:nvSpPr>
        <p:spPr>
          <a:xfrm>
            <a:off x="583850" y="495425"/>
            <a:ext cx="7968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sp>
        <p:nvSpPr>
          <p:cNvPr id="234" name="Google Shape;234;p80"/>
          <p:cNvSpPr/>
          <p:nvPr/>
        </p:nvSpPr>
        <p:spPr>
          <a:xfrm rot="-2698925">
            <a:off x="7795322" y="-533963"/>
            <a:ext cx="937440" cy="2684547"/>
          </a:xfrm>
          <a:custGeom>
            <a:rect b="b" l="l" r="r" t="t"/>
            <a:pathLst>
              <a:path extrusionOk="0" h="104775" w="55291">
                <a:moveTo>
                  <a:pt x="53767" y="0"/>
                </a:moveTo>
                <a:cubicBezTo>
                  <a:pt x="52109" y="11606"/>
                  <a:pt x="37989" y="19258"/>
                  <a:pt x="26716" y="22479"/>
                </a:cubicBezTo>
                <a:cubicBezTo>
                  <a:pt x="17320" y="25163"/>
                  <a:pt x="4147" y="27012"/>
                  <a:pt x="808" y="36195"/>
                </a:cubicBezTo>
                <a:cubicBezTo>
                  <a:pt x="-3391" y="47742"/>
                  <a:pt x="10039" y="59896"/>
                  <a:pt x="19096" y="68199"/>
                </a:cubicBezTo>
                <a:cubicBezTo>
                  <a:pt x="28194" y="76539"/>
                  <a:pt x="34372" y="87666"/>
                  <a:pt x="43099" y="96393"/>
                </a:cubicBezTo>
                <a:cubicBezTo>
                  <a:pt x="46586" y="99880"/>
                  <a:pt x="51804" y="101288"/>
                  <a:pt x="55291" y="104775"/>
                </a:cubicBezTo>
              </a:path>
            </a:pathLst>
          </a:custGeom>
          <a:noFill/>
          <a:ln cap="flat" cmpd="sng" w="3810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p:cSld name="CUSTOM_13">
    <p:bg>
      <p:bgPr>
        <a:solidFill>
          <a:schemeClr val="accent2"/>
        </a:solidFill>
      </p:bgPr>
    </p:bg>
    <p:spTree>
      <p:nvGrpSpPr>
        <p:cNvPr id="15" name="Shape 15"/>
        <p:cNvGrpSpPr/>
        <p:nvPr/>
      </p:nvGrpSpPr>
      <p:grpSpPr>
        <a:xfrm>
          <a:off x="0" y="0"/>
          <a:ext cx="0" cy="0"/>
          <a:chOff x="0" y="0"/>
          <a:chExt cx="0" cy="0"/>
        </a:xfrm>
      </p:grpSpPr>
      <p:grpSp>
        <p:nvGrpSpPr>
          <p:cNvPr id="16" name="Google Shape;16;p54"/>
          <p:cNvGrpSpPr/>
          <p:nvPr/>
        </p:nvGrpSpPr>
        <p:grpSpPr>
          <a:xfrm>
            <a:off x="6862297" y="-847850"/>
            <a:ext cx="3437685" cy="2622329"/>
            <a:chOff x="6862297" y="-847850"/>
            <a:chExt cx="3437685" cy="2622329"/>
          </a:xfrm>
        </p:grpSpPr>
        <p:sp>
          <p:nvSpPr>
            <p:cNvPr id="17" name="Google Shape;17;p54"/>
            <p:cNvSpPr/>
            <p:nvPr/>
          </p:nvSpPr>
          <p:spPr>
            <a:xfrm>
              <a:off x="6862297" y="-847850"/>
              <a:ext cx="3437685" cy="2622329"/>
            </a:xfrm>
            <a:custGeom>
              <a:rect b="b" l="l" r="r" t="t"/>
              <a:pathLst>
                <a:path extrusionOk="0" h="124591" w="190348">
                  <a:moveTo>
                    <a:pt x="69386" y="0"/>
                  </a:moveTo>
                  <a:cubicBezTo>
                    <a:pt x="65514" y="0"/>
                    <a:pt x="62125" y="2698"/>
                    <a:pt x="58530" y="4136"/>
                  </a:cubicBezTo>
                  <a:cubicBezTo>
                    <a:pt x="47037" y="8733"/>
                    <a:pt x="34495" y="10244"/>
                    <a:pt x="22862" y="14475"/>
                  </a:cubicBezTo>
                  <a:cubicBezTo>
                    <a:pt x="16185" y="16903"/>
                    <a:pt x="8243" y="17724"/>
                    <a:pt x="3218" y="22746"/>
                  </a:cubicBezTo>
                  <a:cubicBezTo>
                    <a:pt x="230" y="25732"/>
                    <a:pt x="-702" y="31144"/>
                    <a:pt x="633" y="35152"/>
                  </a:cubicBezTo>
                  <a:cubicBezTo>
                    <a:pt x="2252" y="40013"/>
                    <a:pt x="8680" y="41943"/>
                    <a:pt x="10972" y="46525"/>
                  </a:cubicBezTo>
                  <a:cubicBezTo>
                    <a:pt x="13834" y="52245"/>
                    <a:pt x="14642" y="59747"/>
                    <a:pt x="19760" y="63583"/>
                  </a:cubicBezTo>
                  <a:cubicBezTo>
                    <a:pt x="24878" y="67419"/>
                    <a:pt x="32296" y="67848"/>
                    <a:pt x="36819" y="72371"/>
                  </a:cubicBezTo>
                  <a:cubicBezTo>
                    <a:pt x="48197" y="83749"/>
                    <a:pt x="55511" y="100327"/>
                    <a:pt x="69903" y="107523"/>
                  </a:cubicBezTo>
                  <a:cubicBezTo>
                    <a:pt x="88885" y="117014"/>
                    <a:pt x="111442" y="116411"/>
                    <a:pt x="132452" y="119412"/>
                  </a:cubicBezTo>
                  <a:cubicBezTo>
                    <a:pt x="137108" y="120077"/>
                    <a:pt x="141887" y="120188"/>
                    <a:pt x="146409" y="121480"/>
                  </a:cubicBezTo>
                  <a:cubicBezTo>
                    <a:pt x="150633" y="122687"/>
                    <a:pt x="155253" y="125697"/>
                    <a:pt x="159332" y="124065"/>
                  </a:cubicBezTo>
                  <a:cubicBezTo>
                    <a:pt x="171725" y="119106"/>
                    <a:pt x="178411" y="104709"/>
                    <a:pt x="190348" y="98735"/>
                  </a:cubicBezTo>
                </a:path>
              </a:pathLst>
            </a:custGeom>
            <a:noFill/>
            <a:ln cap="flat" cmpd="sng" w="3810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54"/>
            <p:cNvSpPr/>
            <p:nvPr/>
          </p:nvSpPr>
          <p:spPr>
            <a:xfrm>
              <a:off x="7385213" y="-612757"/>
              <a:ext cx="2606816" cy="1988472"/>
            </a:xfrm>
            <a:custGeom>
              <a:rect b="b" l="l" r="r" t="t"/>
              <a:pathLst>
                <a:path extrusionOk="0" h="124591" w="190348">
                  <a:moveTo>
                    <a:pt x="69386" y="0"/>
                  </a:moveTo>
                  <a:cubicBezTo>
                    <a:pt x="65514" y="0"/>
                    <a:pt x="62125" y="2698"/>
                    <a:pt x="58530" y="4136"/>
                  </a:cubicBezTo>
                  <a:cubicBezTo>
                    <a:pt x="47037" y="8733"/>
                    <a:pt x="34495" y="10244"/>
                    <a:pt x="22862" y="14475"/>
                  </a:cubicBezTo>
                  <a:cubicBezTo>
                    <a:pt x="16185" y="16903"/>
                    <a:pt x="8243" y="17724"/>
                    <a:pt x="3218" y="22746"/>
                  </a:cubicBezTo>
                  <a:cubicBezTo>
                    <a:pt x="230" y="25732"/>
                    <a:pt x="-702" y="31144"/>
                    <a:pt x="633" y="35152"/>
                  </a:cubicBezTo>
                  <a:cubicBezTo>
                    <a:pt x="2252" y="40013"/>
                    <a:pt x="8680" y="41943"/>
                    <a:pt x="10972" y="46525"/>
                  </a:cubicBezTo>
                  <a:cubicBezTo>
                    <a:pt x="13834" y="52245"/>
                    <a:pt x="14642" y="59747"/>
                    <a:pt x="19760" y="63583"/>
                  </a:cubicBezTo>
                  <a:cubicBezTo>
                    <a:pt x="24878" y="67419"/>
                    <a:pt x="32296" y="67848"/>
                    <a:pt x="36819" y="72371"/>
                  </a:cubicBezTo>
                  <a:cubicBezTo>
                    <a:pt x="48197" y="83749"/>
                    <a:pt x="55511" y="100327"/>
                    <a:pt x="69903" y="107523"/>
                  </a:cubicBezTo>
                  <a:cubicBezTo>
                    <a:pt x="88885" y="117014"/>
                    <a:pt x="111442" y="116411"/>
                    <a:pt x="132452" y="119412"/>
                  </a:cubicBezTo>
                  <a:cubicBezTo>
                    <a:pt x="137108" y="120077"/>
                    <a:pt x="141887" y="120188"/>
                    <a:pt x="146409" y="121480"/>
                  </a:cubicBezTo>
                  <a:cubicBezTo>
                    <a:pt x="150633" y="122687"/>
                    <a:pt x="155253" y="125697"/>
                    <a:pt x="159332" y="124065"/>
                  </a:cubicBezTo>
                  <a:cubicBezTo>
                    <a:pt x="171725" y="119106"/>
                    <a:pt x="178411" y="104709"/>
                    <a:pt x="190348" y="98735"/>
                  </a:cubicBezTo>
                </a:path>
              </a:pathLst>
            </a:custGeom>
            <a:noFill/>
            <a:ln cap="flat" cmpd="sng" w="3810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54"/>
            <p:cNvSpPr/>
            <p:nvPr/>
          </p:nvSpPr>
          <p:spPr>
            <a:xfrm>
              <a:off x="7939373" y="-278323"/>
              <a:ext cx="1697904" cy="1295123"/>
            </a:xfrm>
            <a:custGeom>
              <a:rect b="b" l="l" r="r" t="t"/>
              <a:pathLst>
                <a:path extrusionOk="0" h="124591" w="190348">
                  <a:moveTo>
                    <a:pt x="69386" y="0"/>
                  </a:moveTo>
                  <a:cubicBezTo>
                    <a:pt x="65514" y="0"/>
                    <a:pt x="62125" y="2698"/>
                    <a:pt x="58530" y="4136"/>
                  </a:cubicBezTo>
                  <a:cubicBezTo>
                    <a:pt x="47037" y="8733"/>
                    <a:pt x="34495" y="10244"/>
                    <a:pt x="22862" y="14475"/>
                  </a:cubicBezTo>
                  <a:cubicBezTo>
                    <a:pt x="16185" y="16903"/>
                    <a:pt x="8243" y="17724"/>
                    <a:pt x="3218" y="22746"/>
                  </a:cubicBezTo>
                  <a:cubicBezTo>
                    <a:pt x="230" y="25732"/>
                    <a:pt x="-702" y="31144"/>
                    <a:pt x="633" y="35152"/>
                  </a:cubicBezTo>
                  <a:cubicBezTo>
                    <a:pt x="2252" y="40013"/>
                    <a:pt x="8680" y="41943"/>
                    <a:pt x="10972" y="46525"/>
                  </a:cubicBezTo>
                  <a:cubicBezTo>
                    <a:pt x="13834" y="52245"/>
                    <a:pt x="14642" y="59747"/>
                    <a:pt x="19760" y="63583"/>
                  </a:cubicBezTo>
                  <a:cubicBezTo>
                    <a:pt x="24878" y="67419"/>
                    <a:pt x="32296" y="67848"/>
                    <a:pt x="36819" y="72371"/>
                  </a:cubicBezTo>
                  <a:cubicBezTo>
                    <a:pt x="48197" y="83749"/>
                    <a:pt x="55511" y="100327"/>
                    <a:pt x="69903" y="107523"/>
                  </a:cubicBezTo>
                  <a:cubicBezTo>
                    <a:pt x="88885" y="117014"/>
                    <a:pt x="111442" y="116411"/>
                    <a:pt x="132452" y="119412"/>
                  </a:cubicBezTo>
                  <a:cubicBezTo>
                    <a:pt x="137108" y="120077"/>
                    <a:pt x="141887" y="120188"/>
                    <a:pt x="146409" y="121480"/>
                  </a:cubicBezTo>
                  <a:cubicBezTo>
                    <a:pt x="150633" y="122687"/>
                    <a:pt x="155253" y="125697"/>
                    <a:pt x="159332" y="124065"/>
                  </a:cubicBezTo>
                  <a:cubicBezTo>
                    <a:pt x="171725" y="119106"/>
                    <a:pt x="178411" y="104709"/>
                    <a:pt x="190348" y="98735"/>
                  </a:cubicBezTo>
                </a:path>
              </a:pathLst>
            </a:custGeom>
            <a:noFill/>
            <a:ln cap="flat" cmpd="sng" w="3810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54"/>
            <p:cNvSpPr/>
            <p:nvPr/>
          </p:nvSpPr>
          <p:spPr>
            <a:xfrm>
              <a:off x="8443509" y="-136867"/>
              <a:ext cx="1144467" cy="873071"/>
            </a:xfrm>
            <a:custGeom>
              <a:rect b="b" l="l" r="r" t="t"/>
              <a:pathLst>
                <a:path extrusionOk="0" h="124591" w="190348">
                  <a:moveTo>
                    <a:pt x="69386" y="0"/>
                  </a:moveTo>
                  <a:cubicBezTo>
                    <a:pt x="65514" y="0"/>
                    <a:pt x="62125" y="2698"/>
                    <a:pt x="58530" y="4136"/>
                  </a:cubicBezTo>
                  <a:cubicBezTo>
                    <a:pt x="47037" y="8733"/>
                    <a:pt x="34495" y="10244"/>
                    <a:pt x="22862" y="14475"/>
                  </a:cubicBezTo>
                  <a:cubicBezTo>
                    <a:pt x="16185" y="16903"/>
                    <a:pt x="8243" y="17724"/>
                    <a:pt x="3218" y="22746"/>
                  </a:cubicBezTo>
                  <a:cubicBezTo>
                    <a:pt x="230" y="25732"/>
                    <a:pt x="-702" y="31144"/>
                    <a:pt x="633" y="35152"/>
                  </a:cubicBezTo>
                  <a:cubicBezTo>
                    <a:pt x="2252" y="40013"/>
                    <a:pt x="8680" y="41943"/>
                    <a:pt x="10972" y="46525"/>
                  </a:cubicBezTo>
                  <a:cubicBezTo>
                    <a:pt x="13834" y="52245"/>
                    <a:pt x="14642" y="59747"/>
                    <a:pt x="19760" y="63583"/>
                  </a:cubicBezTo>
                  <a:cubicBezTo>
                    <a:pt x="24878" y="67419"/>
                    <a:pt x="32296" y="67848"/>
                    <a:pt x="36819" y="72371"/>
                  </a:cubicBezTo>
                  <a:cubicBezTo>
                    <a:pt x="48197" y="83749"/>
                    <a:pt x="55511" y="100327"/>
                    <a:pt x="69903" y="107523"/>
                  </a:cubicBezTo>
                  <a:cubicBezTo>
                    <a:pt x="88885" y="117014"/>
                    <a:pt x="111442" y="116411"/>
                    <a:pt x="132452" y="119412"/>
                  </a:cubicBezTo>
                  <a:cubicBezTo>
                    <a:pt x="137108" y="120077"/>
                    <a:pt x="141887" y="120188"/>
                    <a:pt x="146409" y="121480"/>
                  </a:cubicBezTo>
                  <a:cubicBezTo>
                    <a:pt x="150633" y="122687"/>
                    <a:pt x="155253" y="125697"/>
                    <a:pt x="159332" y="124065"/>
                  </a:cubicBezTo>
                  <a:cubicBezTo>
                    <a:pt x="171725" y="119106"/>
                    <a:pt x="178411" y="104709"/>
                    <a:pt x="190348" y="98735"/>
                  </a:cubicBezTo>
                </a:path>
              </a:pathLst>
            </a:custGeom>
            <a:noFill/>
            <a:ln cap="flat" cmpd="sng" w="3810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54"/>
            <p:cNvSpPr/>
            <p:nvPr/>
          </p:nvSpPr>
          <p:spPr>
            <a:xfrm>
              <a:off x="8887042" y="-3915"/>
              <a:ext cx="612445" cy="467216"/>
            </a:xfrm>
            <a:custGeom>
              <a:rect b="b" l="l" r="r" t="t"/>
              <a:pathLst>
                <a:path extrusionOk="0" h="124591" w="190348">
                  <a:moveTo>
                    <a:pt x="69386" y="0"/>
                  </a:moveTo>
                  <a:cubicBezTo>
                    <a:pt x="65514" y="0"/>
                    <a:pt x="62125" y="2698"/>
                    <a:pt x="58530" y="4136"/>
                  </a:cubicBezTo>
                  <a:cubicBezTo>
                    <a:pt x="47037" y="8733"/>
                    <a:pt x="34495" y="10244"/>
                    <a:pt x="22862" y="14475"/>
                  </a:cubicBezTo>
                  <a:cubicBezTo>
                    <a:pt x="16185" y="16903"/>
                    <a:pt x="8243" y="17724"/>
                    <a:pt x="3218" y="22746"/>
                  </a:cubicBezTo>
                  <a:cubicBezTo>
                    <a:pt x="230" y="25732"/>
                    <a:pt x="-702" y="31144"/>
                    <a:pt x="633" y="35152"/>
                  </a:cubicBezTo>
                  <a:cubicBezTo>
                    <a:pt x="2252" y="40013"/>
                    <a:pt x="8680" y="41943"/>
                    <a:pt x="10972" y="46525"/>
                  </a:cubicBezTo>
                  <a:cubicBezTo>
                    <a:pt x="13834" y="52245"/>
                    <a:pt x="14642" y="59747"/>
                    <a:pt x="19760" y="63583"/>
                  </a:cubicBezTo>
                  <a:cubicBezTo>
                    <a:pt x="24878" y="67419"/>
                    <a:pt x="32296" y="67848"/>
                    <a:pt x="36819" y="72371"/>
                  </a:cubicBezTo>
                  <a:cubicBezTo>
                    <a:pt x="48197" y="83749"/>
                    <a:pt x="55511" y="100327"/>
                    <a:pt x="69903" y="107523"/>
                  </a:cubicBezTo>
                  <a:cubicBezTo>
                    <a:pt x="88885" y="117014"/>
                    <a:pt x="111442" y="116411"/>
                    <a:pt x="132452" y="119412"/>
                  </a:cubicBezTo>
                  <a:cubicBezTo>
                    <a:pt x="137108" y="120077"/>
                    <a:pt x="141887" y="120188"/>
                    <a:pt x="146409" y="121480"/>
                  </a:cubicBezTo>
                  <a:cubicBezTo>
                    <a:pt x="150633" y="122687"/>
                    <a:pt x="155253" y="125697"/>
                    <a:pt x="159332" y="124065"/>
                  </a:cubicBezTo>
                  <a:cubicBezTo>
                    <a:pt x="171725" y="119106"/>
                    <a:pt x="178411" y="104709"/>
                    <a:pt x="190348" y="98735"/>
                  </a:cubicBezTo>
                </a:path>
              </a:pathLst>
            </a:custGeom>
            <a:noFill/>
            <a:ln cap="flat" cmpd="sng" w="3810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54"/>
          <p:cNvGrpSpPr/>
          <p:nvPr/>
        </p:nvGrpSpPr>
        <p:grpSpPr>
          <a:xfrm>
            <a:off x="-1151047" y="1500431"/>
            <a:ext cx="4837667" cy="4712201"/>
            <a:chOff x="-1151039" y="1194277"/>
            <a:chExt cx="5151936" cy="5018319"/>
          </a:xfrm>
        </p:grpSpPr>
        <p:sp>
          <p:nvSpPr>
            <p:cNvPr id="23" name="Google Shape;23;p54"/>
            <p:cNvSpPr/>
            <p:nvPr/>
          </p:nvSpPr>
          <p:spPr>
            <a:xfrm rot="1207038">
              <a:off x="-617053" y="1779785"/>
              <a:ext cx="4083964" cy="3829507"/>
            </a:xfrm>
            <a:custGeom>
              <a:rect b="b" l="l" r="r" t="t"/>
              <a:pathLst>
                <a:path extrusionOk="0" h="180742" w="188165">
                  <a:moveTo>
                    <a:pt x="0" y="52542"/>
                  </a:moveTo>
                  <a:cubicBezTo>
                    <a:pt x="8351" y="52542"/>
                    <a:pt x="17358" y="49144"/>
                    <a:pt x="23262" y="43237"/>
                  </a:cubicBezTo>
                  <a:cubicBezTo>
                    <a:pt x="29261" y="37235"/>
                    <a:pt x="29806" y="27565"/>
                    <a:pt x="33601" y="19975"/>
                  </a:cubicBezTo>
                  <a:cubicBezTo>
                    <a:pt x="36380" y="14416"/>
                    <a:pt x="41771" y="10347"/>
                    <a:pt x="47041" y="7052"/>
                  </a:cubicBezTo>
                  <a:cubicBezTo>
                    <a:pt x="51684" y="4149"/>
                    <a:pt x="56719" y="-994"/>
                    <a:pt x="62032" y="332"/>
                  </a:cubicBezTo>
                  <a:cubicBezTo>
                    <a:pt x="70060" y="2336"/>
                    <a:pt x="72051" y="13778"/>
                    <a:pt x="74956" y="21526"/>
                  </a:cubicBezTo>
                  <a:cubicBezTo>
                    <a:pt x="77825" y="29175"/>
                    <a:pt x="82676" y="35929"/>
                    <a:pt x="86328" y="43237"/>
                  </a:cubicBezTo>
                  <a:cubicBezTo>
                    <a:pt x="89023" y="48630"/>
                    <a:pt x="91002" y="54886"/>
                    <a:pt x="95633" y="58745"/>
                  </a:cubicBezTo>
                  <a:cubicBezTo>
                    <a:pt x="106865" y="68105"/>
                    <a:pt x="124435" y="64948"/>
                    <a:pt x="139056" y="64948"/>
                  </a:cubicBezTo>
                  <a:cubicBezTo>
                    <a:pt x="145319" y="64948"/>
                    <a:pt x="152655" y="63775"/>
                    <a:pt x="157665" y="67533"/>
                  </a:cubicBezTo>
                  <a:cubicBezTo>
                    <a:pt x="163989" y="72277"/>
                    <a:pt x="162400" y="82690"/>
                    <a:pt x="165936" y="89761"/>
                  </a:cubicBezTo>
                  <a:cubicBezTo>
                    <a:pt x="170186" y="98262"/>
                    <a:pt x="182352" y="101187"/>
                    <a:pt x="186097" y="109922"/>
                  </a:cubicBezTo>
                  <a:cubicBezTo>
                    <a:pt x="189367" y="117550"/>
                    <a:pt x="185514" y="126569"/>
                    <a:pt x="184029" y="134735"/>
                  </a:cubicBezTo>
                  <a:cubicBezTo>
                    <a:pt x="182965" y="140588"/>
                    <a:pt x="182809" y="146667"/>
                    <a:pt x="180927" y="152310"/>
                  </a:cubicBezTo>
                  <a:cubicBezTo>
                    <a:pt x="177834" y="161588"/>
                    <a:pt x="188165" y="170962"/>
                    <a:pt x="188165" y="180742"/>
                  </a:cubicBezTo>
                </a:path>
              </a:pathLst>
            </a:custGeom>
            <a:noFill/>
            <a:ln cap="flat" cmpd="sng" w="3810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4"/>
            <p:cNvSpPr/>
            <p:nvPr/>
          </p:nvSpPr>
          <p:spPr>
            <a:xfrm rot="1207337">
              <a:off x="-622045" y="2438312"/>
              <a:ext cx="3490918" cy="3273716"/>
            </a:xfrm>
            <a:custGeom>
              <a:rect b="b" l="l" r="r" t="t"/>
              <a:pathLst>
                <a:path extrusionOk="0" h="180742" w="188165">
                  <a:moveTo>
                    <a:pt x="0" y="52542"/>
                  </a:moveTo>
                  <a:cubicBezTo>
                    <a:pt x="8351" y="52542"/>
                    <a:pt x="17358" y="49144"/>
                    <a:pt x="23262" y="43237"/>
                  </a:cubicBezTo>
                  <a:cubicBezTo>
                    <a:pt x="29261" y="37235"/>
                    <a:pt x="29806" y="27565"/>
                    <a:pt x="33601" y="19975"/>
                  </a:cubicBezTo>
                  <a:cubicBezTo>
                    <a:pt x="36380" y="14416"/>
                    <a:pt x="41771" y="10347"/>
                    <a:pt x="47041" y="7052"/>
                  </a:cubicBezTo>
                  <a:cubicBezTo>
                    <a:pt x="51684" y="4149"/>
                    <a:pt x="56719" y="-994"/>
                    <a:pt x="62032" y="332"/>
                  </a:cubicBezTo>
                  <a:cubicBezTo>
                    <a:pt x="70060" y="2336"/>
                    <a:pt x="72051" y="13778"/>
                    <a:pt x="74956" y="21526"/>
                  </a:cubicBezTo>
                  <a:cubicBezTo>
                    <a:pt x="77825" y="29175"/>
                    <a:pt x="82676" y="35929"/>
                    <a:pt x="86328" y="43237"/>
                  </a:cubicBezTo>
                  <a:cubicBezTo>
                    <a:pt x="89023" y="48630"/>
                    <a:pt x="91002" y="54886"/>
                    <a:pt x="95633" y="58745"/>
                  </a:cubicBezTo>
                  <a:cubicBezTo>
                    <a:pt x="106865" y="68105"/>
                    <a:pt x="124435" y="64948"/>
                    <a:pt x="139056" y="64948"/>
                  </a:cubicBezTo>
                  <a:cubicBezTo>
                    <a:pt x="145319" y="64948"/>
                    <a:pt x="152655" y="63775"/>
                    <a:pt x="157665" y="67533"/>
                  </a:cubicBezTo>
                  <a:cubicBezTo>
                    <a:pt x="163989" y="72277"/>
                    <a:pt x="162400" y="82690"/>
                    <a:pt x="165936" y="89761"/>
                  </a:cubicBezTo>
                  <a:cubicBezTo>
                    <a:pt x="170186" y="98262"/>
                    <a:pt x="182352" y="101187"/>
                    <a:pt x="186097" y="109922"/>
                  </a:cubicBezTo>
                  <a:cubicBezTo>
                    <a:pt x="189367" y="117550"/>
                    <a:pt x="185514" y="126569"/>
                    <a:pt x="184029" y="134735"/>
                  </a:cubicBezTo>
                  <a:cubicBezTo>
                    <a:pt x="182965" y="140588"/>
                    <a:pt x="182809" y="146667"/>
                    <a:pt x="180927" y="152310"/>
                  </a:cubicBezTo>
                  <a:cubicBezTo>
                    <a:pt x="177834" y="161588"/>
                    <a:pt x="188165" y="170962"/>
                    <a:pt x="188165" y="180742"/>
                  </a:cubicBezTo>
                </a:path>
              </a:pathLst>
            </a:custGeom>
            <a:noFill/>
            <a:ln cap="flat" cmpd="sng" w="3810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4"/>
            <p:cNvSpPr/>
            <p:nvPr/>
          </p:nvSpPr>
          <p:spPr>
            <a:xfrm rot="1206910">
              <a:off x="-541272" y="3043661"/>
              <a:ext cx="2912139" cy="2730934"/>
            </a:xfrm>
            <a:custGeom>
              <a:rect b="b" l="l" r="r" t="t"/>
              <a:pathLst>
                <a:path extrusionOk="0" h="180742" w="188165">
                  <a:moveTo>
                    <a:pt x="0" y="52542"/>
                  </a:moveTo>
                  <a:cubicBezTo>
                    <a:pt x="8351" y="52542"/>
                    <a:pt x="17358" y="49144"/>
                    <a:pt x="23262" y="43237"/>
                  </a:cubicBezTo>
                  <a:cubicBezTo>
                    <a:pt x="29261" y="37235"/>
                    <a:pt x="29806" y="27565"/>
                    <a:pt x="33601" y="19975"/>
                  </a:cubicBezTo>
                  <a:cubicBezTo>
                    <a:pt x="36380" y="14416"/>
                    <a:pt x="41771" y="10347"/>
                    <a:pt x="47041" y="7052"/>
                  </a:cubicBezTo>
                  <a:cubicBezTo>
                    <a:pt x="51684" y="4149"/>
                    <a:pt x="56719" y="-994"/>
                    <a:pt x="62032" y="332"/>
                  </a:cubicBezTo>
                  <a:cubicBezTo>
                    <a:pt x="70060" y="2336"/>
                    <a:pt x="72051" y="13778"/>
                    <a:pt x="74956" y="21526"/>
                  </a:cubicBezTo>
                  <a:cubicBezTo>
                    <a:pt x="77825" y="29175"/>
                    <a:pt x="82676" y="35929"/>
                    <a:pt x="86328" y="43237"/>
                  </a:cubicBezTo>
                  <a:cubicBezTo>
                    <a:pt x="89023" y="48630"/>
                    <a:pt x="91002" y="54886"/>
                    <a:pt x="95633" y="58745"/>
                  </a:cubicBezTo>
                  <a:cubicBezTo>
                    <a:pt x="106865" y="68105"/>
                    <a:pt x="124435" y="64948"/>
                    <a:pt x="139056" y="64948"/>
                  </a:cubicBezTo>
                  <a:cubicBezTo>
                    <a:pt x="145319" y="64948"/>
                    <a:pt x="152655" y="63775"/>
                    <a:pt x="157665" y="67533"/>
                  </a:cubicBezTo>
                  <a:cubicBezTo>
                    <a:pt x="163989" y="72277"/>
                    <a:pt x="162400" y="82690"/>
                    <a:pt x="165936" y="89761"/>
                  </a:cubicBezTo>
                  <a:cubicBezTo>
                    <a:pt x="170186" y="98262"/>
                    <a:pt x="182352" y="101187"/>
                    <a:pt x="186097" y="109922"/>
                  </a:cubicBezTo>
                  <a:cubicBezTo>
                    <a:pt x="189367" y="117550"/>
                    <a:pt x="185514" y="126569"/>
                    <a:pt x="184029" y="134735"/>
                  </a:cubicBezTo>
                  <a:cubicBezTo>
                    <a:pt x="182965" y="140588"/>
                    <a:pt x="182809" y="146667"/>
                    <a:pt x="180927" y="152310"/>
                  </a:cubicBezTo>
                  <a:cubicBezTo>
                    <a:pt x="177834" y="161588"/>
                    <a:pt x="188165" y="170962"/>
                    <a:pt x="188165" y="180742"/>
                  </a:cubicBezTo>
                </a:path>
              </a:pathLst>
            </a:custGeom>
            <a:noFill/>
            <a:ln cap="flat" cmpd="sng" w="3810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4"/>
            <p:cNvSpPr/>
            <p:nvPr/>
          </p:nvSpPr>
          <p:spPr>
            <a:xfrm rot="1206983">
              <a:off x="-352152" y="3703893"/>
              <a:ext cx="2159699" cy="2025048"/>
            </a:xfrm>
            <a:custGeom>
              <a:rect b="b" l="l" r="r" t="t"/>
              <a:pathLst>
                <a:path extrusionOk="0" h="180742" w="188165">
                  <a:moveTo>
                    <a:pt x="0" y="52542"/>
                  </a:moveTo>
                  <a:cubicBezTo>
                    <a:pt x="8351" y="52542"/>
                    <a:pt x="17358" y="49144"/>
                    <a:pt x="23262" y="43237"/>
                  </a:cubicBezTo>
                  <a:cubicBezTo>
                    <a:pt x="29261" y="37235"/>
                    <a:pt x="29806" y="27565"/>
                    <a:pt x="33601" y="19975"/>
                  </a:cubicBezTo>
                  <a:cubicBezTo>
                    <a:pt x="36380" y="14416"/>
                    <a:pt x="41771" y="10347"/>
                    <a:pt x="47041" y="7052"/>
                  </a:cubicBezTo>
                  <a:cubicBezTo>
                    <a:pt x="51684" y="4149"/>
                    <a:pt x="56719" y="-994"/>
                    <a:pt x="62032" y="332"/>
                  </a:cubicBezTo>
                  <a:cubicBezTo>
                    <a:pt x="70060" y="2336"/>
                    <a:pt x="72051" y="13778"/>
                    <a:pt x="74956" y="21526"/>
                  </a:cubicBezTo>
                  <a:cubicBezTo>
                    <a:pt x="77825" y="29175"/>
                    <a:pt x="82676" y="35929"/>
                    <a:pt x="86328" y="43237"/>
                  </a:cubicBezTo>
                  <a:cubicBezTo>
                    <a:pt x="89023" y="48630"/>
                    <a:pt x="91002" y="54886"/>
                    <a:pt x="95633" y="58745"/>
                  </a:cubicBezTo>
                  <a:cubicBezTo>
                    <a:pt x="106865" y="68105"/>
                    <a:pt x="124435" y="64948"/>
                    <a:pt x="139056" y="64948"/>
                  </a:cubicBezTo>
                  <a:cubicBezTo>
                    <a:pt x="145319" y="64948"/>
                    <a:pt x="152655" y="63775"/>
                    <a:pt x="157665" y="67533"/>
                  </a:cubicBezTo>
                  <a:cubicBezTo>
                    <a:pt x="163989" y="72277"/>
                    <a:pt x="162400" y="82690"/>
                    <a:pt x="165936" y="89761"/>
                  </a:cubicBezTo>
                  <a:cubicBezTo>
                    <a:pt x="170186" y="98262"/>
                    <a:pt x="182352" y="101187"/>
                    <a:pt x="186097" y="109922"/>
                  </a:cubicBezTo>
                  <a:cubicBezTo>
                    <a:pt x="189367" y="117550"/>
                    <a:pt x="185514" y="126569"/>
                    <a:pt x="184029" y="134735"/>
                  </a:cubicBezTo>
                  <a:cubicBezTo>
                    <a:pt x="182965" y="140588"/>
                    <a:pt x="182809" y="146667"/>
                    <a:pt x="180927" y="152310"/>
                  </a:cubicBezTo>
                  <a:cubicBezTo>
                    <a:pt x="177834" y="161588"/>
                    <a:pt x="188165" y="170962"/>
                    <a:pt x="188165" y="180742"/>
                  </a:cubicBezTo>
                </a:path>
              </a:pathLst>
            </a:custGeom>
            <a:noFill/>
            <a:ln cap="flat" cmpd="sng" w="3810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4"/>
            <p:cNvSpPr/>
            <p:nvPr/>
          </p:nvSpPr>
          <p:spPr>
            <a:xfrm rot="1207124">
              <a:off x="-162265" y="4283467"/>
              <a:ext cx="1392227" cy="1305572"/>
            </a:xfrm>
            <a:custGeom>
              <a:rect b="b" l="l" r="r" t="t"/>
              <a:pathLst>
                <a:path extrusionOk="0" h="180742" w="188165">
                  <a:moveTo>
                    <a:pt x="0" y="52542"/>
                  </a:moveTo>
                  <a:cubicBezTo>
                    <a:pt x="8351" y="52542"/>
                    <a:pt x="17358" y="49144"/>
                    <a:pt x="23262" y="43237"/>
                  </a:cubicBezTo>
                  <a:cubicBezTo>
                    <a:pt x="29261" y="37235"/>
                    <a:pt x="29806" y="27565"/>
                    <a:pt x="33601" y="19975"/>
                  </a:cubicBezTo>
                  <a:cubicBezTo>
                    <a:pt x="36380" y="14416"/>
                    <a:pt x="41771" y="10347"/>
                    <a:pt x="47041" y="7052"/>
                  </a:cubicBezTo>
                  <a:cubicBezTo>
                    <a:pt x="51684" y="4149"/>
                    <a:pt x="56719" y="-994"/>
                    <a:pt x="62032" y="332"/>
                  </a:cubicBezTo>
                  <a:cubicBezTo>
                    <a:pt x="70060" y="2336"/>
                    <a:pt x="72051" y="13778"/>
                    <a:pt x="74956" y="21526"/>
                  </a:cubicBezTo>
                  <a:cubicBezTo>
                    <a:pt x="77825" y="29175"/>
                    <a:pt x="82676" y="35929"/>
                    <a:pt x="86328" y="43237"/>
                  </a:cubicBezTo>
                  <a:cubicBezTo>
                    <a:pt x="89023" y="48630"/>
                    <a:pt x="91002" y="54886"/>
                    <a:pt x="95633" y="58745"/>
                  </a:cubicBezTo>
                  <a:cubicBezTo>
                    <a:pt x="106865" y="68105"/>
                    <a:pt x="124435" y="64948"/>
                    <a:pt x="139056" y="64948"/>
                  </a:cubicBezTo>
                  <a:cubicBezTo>
                    <a:pt x="145319" y="64948"/>
                    <a:pt x="152655" y="63775"/>
                    <a:pt x="157665" y="67533"/>
                  </a:cubicBezTo>
                  <a:cubicBezTo>
                    <a:pt x="163989" y="72277"/>
                    <a:pt x="162400" y="82690"/>
                    <a:pt x="165936" y="89761"/>
                  </a:cubicBezTo>
                  <a:cubicBezTo>
                    <a:pt x="170186" y="98262"/>
                    <a:pt x="182352" y="101187"/>
                    <a:pt x="186097" y="109922"/>
                  </a:cubicBezTo>
                  <a:cubicBezTo>
                    <a:pt x="189367" y="117550"/>
                    <a:pt x="185514" y="126569"/>
                    <a:pt x="184029" y="134735"/>
                  </a:cubicBezTo>
                  <a:cubicBezTo>
                    <a:pt x="182965" y="140588"/>
                    <a:pt x="182809" y="146667"/>
                    <a:pt x="180927" y="152310"/>
                  </a:cubicBezTo>
                  <a:cubicBezTo>
                    <a:pt x="177834" y="161588"/>
                    <a:pt x="188165" y="170962"/>
                    <a:pt x="188165" y="180742"/>
                  </a:cubicBezTo>
                </a:path>
              </a:pathLst>
            </a:custGeom>
            <a:noFill/>
            <a:ln cap="flat" cmpd="sng" w="3810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4"/>
            <p:cNvSpPr/>
            <p:nvPr/>
          </p:nvSpPr>
          <p:spPr>
            <a:xfrm rot="1207247">
              <a:off x="-49132" y="4731085"/>
              <a:ext cx="869715" cy="815679"/>
            </a:xfrm>
            <a:custGeom>
              <a:rect b="b" l="l" r="r" t="t"/>
              <a:pathLst>
                <a:path extrusionOk="0" h="180742" w="188165">
                  <a:moveTo>
                    <a:pt x="0" y="52542"/>
                  </a:moveTo>
                  <a:cubicBezTo>
                    <a:pt x="8351" y="52542"/>
                    <a:pt x="17358" y="49144"/>
                    <a:pt x="23262" y="43237"/>
                  </a:cubicBezTo>
                  <a:cubicBezTo>
                    <a:pt x="29261" y="37235"/>
                    <a:pt x="29806" y="27565"/>
                    <a:pt x="33601" y="19975"/>
                  </a:cubicBezTo>
                  <a:cubicBezTo>
                    <a:pt x="36380" y="14416"/>
                    <a:pt x="41771" y="10347"/>
                    <a:pt x="47041" y="7052"/>
                  </a:cubicBezTo>
                  <a:cubicBezTo>
                    <a:pt x="51684" y="4149"/>
                    <a:pt x="56719" y="-994"/>
                    <a:pt x="62032" y="332"/>
                  </a:cubicBezTo>
                  <a:cubicBezTo>
                    <a:pt x="70060" y="2336"/>
                    <a:pt x="72051" y="13778"/>
                    <a:pt x="74956" y="21526"/>
                  </a:cubicBezTo>
                  <a:cubicBezTo>
                    <a:pt x="77825" y="29175"/>
                    <a:pt x="82676" y="35929"/>
                    <a:pt x="86328" y="43237"/>
                  </a:cubicBezTo>
                  <a:cubicBezTo>
                    <a:pt x="89023" y="48630"/>
                    <a:pt x="91002" y="54886"/>
                    <a:pt x="95633" y="58745"/>
                  </a:cubicBezTo>
                  <a:cubicBezTo>
                    <a:pt x="106865" y="68105"/>
                    <a:pt x="124435" y="64948"/>
                    <a:pt x="139056" y="64948"/>
                  </a:cubicBezTo>
                  <a:cubicBezTo>
                    <a:pt x="145319" y="64948"/>
                    <a:pt x="152655" y="63775"/>
                    <a:pt x="157665" y="67533"/>
                  </a:cubicBezTo>
                  <a:cubicBezTo>
                    <a:pt x="163989" y="72277"/>
                    <a:pt x="162400" y="82690"/>
                    <a:pt x="165936" y="89761"/>
                  </a:cubicBezTo>
                  <a:cubicBezTo>
                    <a:pt x="170186" y="98262"/>
                    <a:pt x="182352" y="101187"/>
                    <a:pt x="186097" y="109922"/>
                  </a:cubicBezTo>
                  <a:cubicBezTo>
                    <a:pt x="189367" y="117550"/>
                    <a:pt x="185514" y="126569"/>
                    <a:pt x="184029" y="134735"/>
                  </a:cubicBezTo>
                  <a:cubicBezTo>
                    <a:pt x="182965" y="140588"/>
                    <a:pt x="182809" y="146667"/>
                    <a:pt x="180927" y="152310"/>
                  </a:cubicBezTo>
                  <a:cubicBezTo>
                    <a:pt x="177834" y="161588"/>
                    <a:pt x="188165" y="170962"/>
                    <a:pt x="188165" y="180742"/>
                  </a:cubicBezTo>
                </a:path>
              </a:pathLst>
            </a:custGeom>
            <a:noFill/>
            <a:ln cap="flat" cmpd="sng" w="3810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 name="Google Shape;29;p54"/>
          <p:cNvGrpSpPr/>
          <p:nvPr/>
        </p:nvGrpSpPr>
        <p:grpSpPr>
          <a:xfrm rot="-557284">
            <a:off x="1590760" y="-450439"/>
            <a:ext cx="2977176" cy="2183496"/>
            <a:chOff x="1590743" y="-450441"/>
            <a:chExt cx="2977144" cy="2183472"/>
          </a:xfrm>
        </p:grpSpPr>
        <p:sp>
          <p:nvSpPr>
            <p:cNvPr id="30" name="Google Shape;30;p54"/>
            <p:cNvSpPr/>
            <p:nvPr/>
          </p:nvSpPr>
          <p:spPr>
            <a:xfrm>
              <a:off x="1878935" y="-65875"/>
              <a:ext cx="2400725" cy="1210725"/>
            </a:xfrm>
            <a:custGeom>
              <a:rect b="b" l="l" r="r" t="t"/>
              <a:pathLst>
                <a:path extrusionOk="0" h="48429" w="96029">
                  <a:moveTo>
                    <a:pt x="50458" y="2762"/>
                  </a:moveTo>
                  <a:cubicBezTo>
                    <a:pt x="44136" y="-1455"/>
                    <a:pt x="35236" y="136"/>
                    <a:pt x="27713" y="1211"/>
                  </a:cubicBezTo>
                  <a:cubicBezTo>
                    <a:pt x="17408" y="2683"/>
                    <a:pt x="-2209" y="6103"/>
                    <a:pt x="316" y="16202"/>
                  </a:cubicBezTo>
                  <a:cubicBezTo>
                    <a:pt x="1413" y="20590"/>
                    <a:pt x="4643" y="25797"/>
                    <a:pt x="9104" y="26541"/>
                  </a:cubicBezTo>
                  <a:cubicBezTo>
                    <a:pt x="16760" y="27817"/>
                    <a:pt x="25710" y="23581"/>
                    <a:pt x="32366" y="27574"/>
                  </a:cubicBezTo>
                  <a:cubicBezTo>
                    <a:pt x="39134" y="31634"/>
                    <a:pt x="44724" y="37471"/>
                    <a:pt x="51492" y="41532"/>
                  </a:cubicBezTo>
                  <a:cubicBezTo>
                    <a:pt x="63460" y="48713"/>
                    <a:pt x="84645" y="52431"/>
                    <a:pt x="93364" y="41532"/>
                  </a:cubicBezTo>
                  <a:cubicBezTo>
                    <a:pt x="97703" y="36108"/>
                    <a:pt x="96336" y="25022"/>
                    <a:pt x="90779" y="20854"/>
                  </a:cubicBezTo>
                  <a:cubicBezTo>
                    <a:pt x="82143" y="14377"/>
                    <a:pt x="70571" y="12968"/>
                    <a:pt x="61314" y="7414"/>
                  </a:cubicBezTo>
                  <a:cubicBezTo>
                    <a:pt x="57143" y="4911"/>
                    <a:pt x="52738" y="1728"/>
                    <a:pt x="47874" y="1728"/>
                  </a:cubicBezTo>
                </a:path>
              </a:pathLst>
            </a:custGeom>
            <a:noFill/>
            <a:ln cap="flat" cmpd="sng" w="3810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4"/>
            <p:cNvSpPr/>
            <p:nvPr/>
          </p:nvSpPr>
          <p:spPr>
            <a:xfrm rot="680343">
              <a:off x="2206863" y="240906"/>
              <a:ext cx="1760729" cy="504043"/>
            </a:xfrm>
            <a:custGeom>
              <a:rect b="b" l="l" r="r" t="t"/>
              <a:pathLst>
                <a:path extrusionOk="0" h="48429" w="96029">
                  <a:moveTo>
                    <a:pt x="50458" y="2762"/>
                  </a:moveTo>
                  <a:cubicBezTo>
                    <a:pt x="44136" y="-1455"/>
                    <a:pt x="35236" y="136"/>
                    <a:pt x="27713" y="1211"/>
                  </a:cubicBezTo>
                  <a:cubicBezTo>
                    <a:pt x="17408" y="2683"/>
                    <a:pt x="-2209" y="6103"/>
                    <a:pt x="316" y="16202"/>
                  </a:cubicBezTo>
                  <a:cubicBezTo>
                    <a:pt x="1413" y="20590"/>
                    <a:pt x="4643" y="25797"/>
                    <a:pt x="9104" y="26541"/>
                  </a:cubicBezTo>
                  <a:cubicBezTo>
                    <a:pt x="16760" y="27817"/>
                    <a:pt x="25710" y="23581"/>
                    <a:pt x="32366" y="27574"/>
                  </a:cubicBezTo>
                  <a:cubicBezTo>
                    <a:pt x="39134" y="31634"/>
                    <a:pt x="44724" y="37471"/>
                    <a:pt x="51492" y="41532"/>
                  </a:cubicBezTo>
                  <a:cubicBezTo>
                    <a:pt x="63460" y="48713"/>
                    <a:pt x="84645" y="52431"/>
                    <a:pt x="93364" y="41532"/>
                  </a:cubicBezTo>
                  <a:cubicBezTo>
                    <a:pt x="97703" y="36108"/>
                    <a:pt x="96336" y="25022"/>
                    <a:pt x="90779" y="20854"/>
                  </a:cubicBezTo>
                  <a:cubicBezTo>
                    <a:pt x="82143" y="14377"/>
                    <a:pt x="70571" y="12968"/>
                    <a:pt x="61314" y="7414"/>
                  </a:cubicBezTo>
                  <a:cubicBezTo>
                    <a:pt x="57143" y="4911"/>
                    <a:pt x="52738" y="1728"/>
                    <a:pt x="47874" y="1728"/>
                  </a:cubicBezTo>
                </a:path>
              </a:pathLst>
            </a:custGeom>
            <a:noFill/>
            <a:ln cap="flat" cmpd="sng" w="3810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4"/>
            <p:cNvSpPr/>
            <p:nvPr/>
          </p:nvSpPr>
          <p:spPr>
            <a:xfrm rot="-318791">
              <a:off x="1674135" y="-324471"/>
              <a:ext cx="2810360" cy="1931532"/>
            </a:xfrm>
            <a:custGeom>
              <a:rect b="b" l="l" r="r" t="t"/>
              <a:pathLst>
                <a:path extrusionOk="0" h="48429" w="96029">
                  <a:moveTo>
                    <a:pt x="50458" y="2762"/>
                  </a:moveTo>
                  <a:cubicBezTo>
                    <a:pt x="44136" y="-1455"/>
                    <a:pt x="35236" y="136"/>
                    <a:pt x="27713" y="1211"/>
                  </a:cubicBezTo>
                  <a:cubicBezTo>
                    <a:pt x="17408" y="2683"/>
                    <a:pt x="-2209" y="6103"/>
                    <a:pt x="316" y="16202"/>
                  </a:cubicBezTo>
                  <a:cubicBezTo>
                    <a:pt x="1413" y="20590"/>
                    <a:pt x="4643" y="25797"/>
                    <a:pt x="9104" y="26541"/>
                  </a:cubicBezTo>
                  <a:cubicBezTo>
                    <a:pt x="16760" y="27817"/>
                    <a:pt x="25710" y="23581"/>
                    <a:pt x="32366" y="27574"/>
                  </a:cubicBezTo>
                  <a:cubicBezTo>
                    <a:pt x="39134" y="31634"/>
                    <a:pt x="44724" y="37471"/>
                    <a:pt x="51492" y="41532"/>
                  </a:cubicBezTo>
                  <a:cubicBezTo>
                    <a:pt x="63460" y="48713"/>
                    <a:pt x="84645" y="52431"/>
                    <a:pt x="93364" y="41532"/>
                  </a:cubicBezTo>
                  <a:cubicBezTo>
                    <a:pt x="97703" y="36108"/>
                    <a:pt x="96336" y="25022"/>
                    <a:pt x="90779" y="20854"/>
                  </a:cubicBezTo>
                  <a:cubicBezTo>
                    <a:pt x="82143" y="14377"/>
                    <a:pt x="70571" y="12968"/>
                    <a:pt x="61314" y="7414"/>
                  </a:cubicBezTo>
                  <a:cubicBezTo>
                    <a:pt x="57143" y="4911"/>
                    <a:pt x="52738" y="1728"/>
                    <a:pt x="47874" y="1728"/>
                  </a:cubicBezTo>
                </a:path>
              </a:pathLst>
            </a:custGeom>
            <a:noFill/>
            <a:ln cap="flat" cmpd="sng" w="3810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 name="Google Shape;33;p54"/>
          <p:cNvGrpSpPr/>
          <p:nvPr/>
        </p:nvGrpSpPr>
        <p:grpSpPr>
          <a:xfrm>
            <a:off x="6357166" y="2572127"/>
            <a:ext cx="2311909" cy="2156088"/>
            <a:chOff x="6118779" y="2543626"/>
            <a:chExt cx="2790475" cy="2602400"/>
          </a:xfrm>
        </p:grpSpPr>
        <p:sp>
          <p:nvSpPr>
            <p:cNvPr id="34" name="Google Shape;34;p54"/>
            <p:cNvSpPr/>
            <p:nvPr/>
          </p:nvSpPr>
          <p:spPr>
            <a:xfrm>
              <a:off x="6557266" y="2894825"/>
              <a:ext cx="2017525" cy="1855275"/>
            </a:xfrm>
            <a:custGeom>
              <a:rect b="b" l="l" r="r" t="t"/>
              <a:pathLst>
                <a:path extrusionOk="0" h="74211" w="80701">
                  <a:moveTo>
                    <a:pt x="59759" y="1551"/>
                  </a:moveTo>
                  <a:cubicBezTo>
                    <a:pt x="51895" y="-1070"/>
                    <a:pt x="40762" y="3231"/>
                    <a:pt x="36497" y="10339"/>
                  </a:cubicBezTo>
                  <a:cubicBezTo>
                    <a:pt x="32446" y="17091"/>
                    <a:pt x="33491" y="27326"/>
                    <a:pt x="27192" y="32050"/>
                  </a:cubicBezTo>
                  <a:cubicBezTo>
                    <a:pt x="21019" y="36679"/>
                    <a:pt x="12023" y="36535"/>
                    <a:pt x="5998" y="41355"/>
                  </a:cubicBezTo>
                  <a:cubicBezTo>
                    <a:pt x="289" y="45922"/>
                    <a:pt x="-2273" y="57897"/>
                    <a:pt x="2896" y="63066"/>
                  </a:cubicBezTo>
                  <a:cubicBezTo>
                    <a:pt x="14895" y="75065"/>
                    <a:pt x="36577" y="75970"/>
                    <a:pt x="53039" y="71854"/>
                  </a:cubicBezTo>
                  <a:cubicBezTo>
                    <a:pt x="60151" y="70076"/>
                    <a:pt x="69132" y="69165"/>
                    <a:pt x="73200" y="63066"/>
                  </a:cubicBezTo>
                  <a:cubicBezTo>
                    <a:pt x="79239" y="54014"/>
                    <a:pt x="77864" y="41788"/>
                    <a:pt x="79403" y="31016"/>
                  </a:cubicBezTo>
                  <a:cubicBezTo>
                    <a:pt x="80281" y="24873"/>
                    <a:pt x="81965" y="17795"/>
                    <a:pt x="78886" y="12407"/>
                  </a:cubicBezTo>
                  <a:cubicBezTo>
                    <a:pt x="74898" y="5428"/>
                    <a:pt x="66246" y="0"/>
                    <a:pt x="58208" y="0"/>
                  </a:cubicBezTo>
                </a:path>
              </a:pathLst>
            </a:custGeom>
            <a:noFill/>
            <a:ln cap="flat" cmpd="sng" w="3810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4"/>
            <p:cNvSpPr/>
            <p:nvPr/>
          </p:nvSpPr>
          <p:spPr>
            <a:xfrm>
              <a:off x="7017649" y="3220483"/>
              <a:ext cx="1345025" cy="1376200"/>
            </a:xfrm>
            <a:custGeom>
              <a:rect b="b" l="l" r="r" t="t"/>
              <a:pathLst>
                <a:path extrusionOk="0" h="55048" w="53801">
                  <a:moveTo>
                    <a:pt x="51166" y="5584"/>
                  </a:moveTo>
                  <a:cubicBezTo>
                    <a:pt x="47481" y="980"/>
                    <a:pt x="38020" y="-2203"/>
                    <a:pt x="33849" y="1965"/>
                  </a:cubicBezTo>
                  <a:cubicBezTo>
                    <a:pt x="28886" y="6925"/>
                    <a:pt x="30341" y="16471"/>
                    <a:pt x="25061" y="21092"/>
                  </a:cubicBezTo>
                  <a:cubicBezTo>
                    <a:pt x="18421" y="26904"/>
                    <a:pt x="7054" y="26350"/>
                    <a:pt x="1540" y="33240"/>
                  </a:cubicBezTo>
                  <a:cubicBezTo>
                    <a:pt x="-1691" y="37277"/>
                    <a:pt x="1017" y="44564"/>
                    <a:pt x="4383" y="48490"/>
                  </a:cubicBezTo>
                  <a:cubicBezTo>
                    <a:pt x="13364" y="58965"/>
                    <a:pt x="35260" y="55658"/>
                    <a:pt x="45738" y="46680"/>
                  </a:cubicBezTo>
                  <a:cubicBezTo>
                    <a:pt x="49545" y="43418"/>
                    <a:pt x="49561" y="37359"/>
                    <a:pt x="50649" y="32465"/>
                  </a:cubicBezTo>
                  <a:cubicBezTo>
                    <a:pt x="52558" y="23876"/>
                    <a:pt x="55876" y="13971"/>
                    <a:pt x="51941" y="6101"/>
                  </a:cubicBezTo>
                </a:path>
              </a:pathLst>
            </a:custGeom>
            <a:noFill/>
            <a:ln cap="flat" cmpd="sng" w="3810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4"/>
            <p:cNvSpPr/>
            <p:nvPr/>
          </p:nvSpPr>
          <p:spPr>
            <a:xfrm rot="279846">
              <a:off x="7476096" y="3504941"/>
              <a:ext cx="659173" cy="845784"/>
            </a:xfrm>
            <a:custGeom>
              <a:rect b="b" l="l" r="r" t="t"/>
              <a:pathLst>
                <a:path extrusionOk="0" h="33831" w="28285">
                  <a:moveTo>
                    <a:pt x="25333" y="2476"/>
                  </a:moveTo>
                  <a:cubicBezTo>
                    <a:pt x="24237" y="284"/>
                    <a:pt x="19192" y="-1008"/>
                    <a:pt x="18096" y="1184"/>
                  </a:cubicBezTo>
                  <a:cubicBezTo>
                    <a:pt x="15476" y="6425"/>
                    <a:pt x="16741" y="13536"/>
                    <a:pt x="12927" y="17984"/>
                  </a:cubicBezTo>
                  <a:cubicBezTo>
                    <a:pt x="10569" y="20734"/>
                    <a:pt x="5933" y="20372"/>
                    <a:pt x="3105" y="22636"/>
                  </a:cubicBezTo>
                  <a:cubicBezTo>
                    <a:pt x="690" y="24569"/>
                    <a:pt x="-1150" y="29496"/>
                    <a:pt x="1037" y="31683"/>
                  </a:cubicBezTo>
                  <a:cubicBezTo>
                    <a:pt x="5080" y="35726"/>
                    <a:pt x="13631" y="33447"/>
                    <a:pt x="18096" y="29874"/>
                  </a:cubicBezTo>
                  <a:cubicBezTo>
                    <a:pt x="25351" y="24068"/>
                    <a:pt x="31519" y="10985"/>
                    <a:pt x="26367" y="3251"/>
                  </a:cubicBezTo>
                </a:path>
              </a:pathLst>
            </a:custGeom>
            <a:noFill/>
            <a:ln cap="flat" cmpd="sng" w="3810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4"/>
            <p:cNvSpPr/>
            <p:nvPr/>
          </p:nvSpPr>
          <p:spPr>
            <a:xfrm>
              <a:off x="6118779" y="2543626"/>
              <a:ext cx="2790475" cy="2602400"/>
            </a:xfrm>
            <a:custGeom>
              <a:rect b="b" l="l" r="r" t="t"/>
              <a:pathLst>
                <a:path extrusionOk="0" h="104096" w="111619">
                  <a:moveTo>
                    <a:pt x="91257" y="5777"/>
                  </a:moveTo>
                  <a:cubicBezTo>
                    <a:pt x="81743" y="-3731"/>
                    <a:pt x="62127" y="-133"/>
                    <a:pt x="50936" y="7328"/>
                  </a:cubicBezTo>
                  <a:cubicBezTo>
                    <a:pt x="40977" y="13967"/>
                    <a:pt x="42327" y="29704"/>
                    <a:pt x="36978" y="40412"/>
                  </a:cubicBezTo>
                  <a:cubicBezTo>
                    <a:pt x="34671" y="45031"/>
                    <a:pt x="27739" y="45035"/>
                    <a:pt x="23021" y="47132"/>
                  </a:cubicBezTo>
                  <a:cubicBezTo>
                    <a:pt x="15422" y="50509"/>
                    <a:pt x="7669" y="54702"/>
                    <a:pt x="2344" y="61089"/>
                  </a:cubicBezTo>
                  <a:cubicBezTo>
                    <a:pt x="-3437" y="68024"/>
                    <a:pt x="3130" y="80231"/>
                    <a:pt x="8547" y="87453"/>
                  </a:cubicBezTo>
                  <a:cubicBezTo>
                    <a:pt x="12395" y="92583"/>
                    <a:pt x="19229" y="94671"/>
                    <a:pt x="25089" y="97275"/>
                  </a:cubicBezTo>
                  <a:cubicBezTo>
                    <a:pt x="40148" y="103968"/>
                    <a:pt x="57885" y="105292"/>
                    <a:pt x="74198" y="102961"/>
                  </a:cubicBezTo>
                  <a:cubicBezTo>
                    <a:pt x="84609" y="101473"/>
                    <a:pt x="97869" y="101552"/>
                    <a:pt x="104180" y="93139"/>
                  </a:cubicBezTo>
                  <a:cubicBezTo>
                    <a:pt x="120447" y="71455"/>
                    <a:pt x="105589" y="38278"/>
                    <a:pt x="99011" y="11981"/>
                  </a:cubicBezTo>
                  <a:cubicBezTo>
                    <a:pt x="98149" y="8535"/>
                    <a:pt x="93879" y="6887"/>
                    <a:pt x="92290" y="3710"/>
                  </a:cubicBezTo>
                </a:path>
              </a:pathLst>
            </a:custGeom>
            <a:noFill/>
            <a:ln cap="flat" cmpd="sng" w="3810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54"/>
          <p:cNvSpPr txBox="1"/>
          <p:nvPr>
            <p:ph type="title"/>
          </p:nvPr>
        </p:nvSpPr>
        <p:spPr>
          <a:xfrm>
            <a:off x="2414250" y="1652817"/>
            <a:ext cx="4315500" cy="1384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4500"/>
              <a:buNone/>
              <a:defRPr sz="12000">
                <a:solidFill>
                  <a:srgbClr val="000000"/>
                </a:solidFill>
              </a:defRPr>
            </a:lvl1pPr>
            <a:lvl2pPr lvl="1" algn="l">
              <a:lnSpc>
                <a:spcPct val="100000"/>
              </a:lnSpc>
              <a:spcBef>
                <a:spcPts val="0"/>
              </a:spcBef>
              <a:spcAft>
                <a:spcPts val="0"/>
              </a:spcAft>
              <a:buSzPts val="4500"/>
              <a:buNone/>
              <a:defRPr sz="4500"/>
            </a:lvl2pPr>
            <a:lvl3pPr lvl="2" algn="l">
              <a:lnSpc>
                <a:spcPct val="100000"/>
              </a:lnSpc>
              <a:spcBef>
                <a:spcPts val="0"/>
              </a:spcBef>
              <a:spcAft>
                <a:spcPts val="0"/>
              </a:spcAft>
              <a:buSzPts val="4500"/>
              <a:buNone/>
              <a:defRPr sz="4500"/>
            </a:lvl3pPr>
            <a:lvl4pPr lvl="3" algn="l">
              <a:lnSpc>
                <a:spcPct val="100000"/>
              </a:lnSpc>
              <a:spcBef>
                <a:spcPts val="0"/>
              </a:spcBef>
              <a:spcAft>
                <a:spcPts val="0"/>
              </a:spcAft>
              <a:buSzPts val="4500"/>
              <a:buNone/>
              <a:defRPr sz="4500"/>
            </a:lvl4pPr>
            <a:lvl5pPr lvl="4" algn="l">
              <a:lnSpc>
                <a:spcPct val="100000"/>
              </a:lnSpc>
              <a:spcBef>
                <a:spcPts val="0"/>
              </a:spcBef>
              <a:spcAft>
                <a:spcPts val="0"/>
              </a:spcAft>
              <a:buSzPts val="4500"/>
              <a:buNone/>
              <a:defRPr sz="4500"/>
            </a:lvl5pPr>
            <a:lvl6pPr lvl="5" algn="l">
              <a:lnSpc>
                <a:spcPct val="100000"/>
              </a:lnSpc>
              <a:spcBef>
                <a:spcPts val="0"/>
              </a:spcBef>
              <a:spcAft>
                <a:spcPts val="0"/>
              </a:spcAft>
              <a:buSzPts val="4500"/>
              <a:buNone/>
              <a:defRPr sz="4500"/>
            </a:lvl6pPr>
            <a:lvl7pPr lvl="6" algn="l">
              <a:lnSpc>
                <a:spcPct val="100000"/>
              </a:lnSpc>
              <a:spcBef>
                <a:spcPts val="0"/>
              </a:spcBef>
              <a:spcAft>
                <a:spcPts val="0"/>
              </a:spcAft>
              <a:buSzPts val="4500"/>
              <a:buNone/>
              <a:defRPr sz="4500"/>
            </a:lvl7pPr>
            <a:lvl8pPr lvl="7" algn="l">
              <a:lnSpc>
                <a:spcPct val="100000"/>
              </a:lnSpc>
              <a:spcBef>
                <a:spcPts val="0"/>
              </a:spcBef>
              <a:spcAft>
                <a:spcPts val="0"/>
              </a:spcAft>
              <a:buSzPts val="4500"/>
              <a:buNone/>
              <a:defRPr sz="4500"/>
            </a:lvl8pPr>
            <a:lvl9pPr lvl="8" algn="l">
              <a:lnSpc>
                <a:spcPct val="100000"/>
              </a:lnSpc>
              <a:spcBef>
                <a:spcPts val="0"/>
              </a:spcBef>
              <a:spcAft>
                <a:spcPts val="0"/>
              </a:spcAft>
              <a:buSzPts val="4500"/>
              <a:buNone/>
              <a:defRPr sz="4500"/>
            </a:lvl9pPr>
          </a:lstStyle>
          <a:p/>
        </p:txBody>
      </p:sp>
      <p:sp>
        <p:nvSpPr>
          <p:cNvPr id="39" name="Google Shape;39;p54"/>
          <p:cNvSpPr txBox="1"/>
          <p:nvPr>
            <p:ph idx="1" type="subTitle"/>
          </p:nvPr>
        </p:nvSpPr>
        <p:spPr>
          <a:xfrm>
            <a:off x="2500400" y="2978917"/>
            <a:ext cx="4143300" cy="630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600"/>
              <a:buNone/>
              <a:defRPr>
                <a:solidFill>
                  <a:schemeClr val="dk1"/>
                </a:solidFill>
              </a:defRPr>
            </a:lvl1pPr>
            <a:lvl2pPr lvl="1" algn="ctr">
              <a:lnSpc>
                <a:spcPct val="100000"/>
              </a:lnSpc>
              <a:spcBef>
                <a:spcPts val="160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35" name="Shape 235"/>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7">
    <p:spTree>
      <p:nvGrpSpPr>
        <p:cNvPr id="236" name="Shape 236"/>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7_1">
    <p:spTree>
      <p:nvGrpSpPr>
        <p:cNvPr id="237" name="Shape 237"/>
        <p:cNvGrpSpPr/>
        <p:nvPr/>
      </p:nvGrpSpPr>
      <p:grpSpPr>
        <a:xfrm>
          <a:off x="0" y="0"/>
          <a:ext cx="0" cy="0"/>
          <a:chOff x="0" y="0"/>
          <a:chExt cx="0" cy="0"/>
        </a:xfrm>
      </p:grpSpPr>
      <p:sp>
        <p:nvSpPr>
          <p:cNvPr id="238" name="Google Shape;238;p85"/>
          <p:cNvSpPr/>
          <p:nvPr/>
        </p:nvSpPr>
        <p:spPr>
          <a:xfrm>
            <a:off x="1794675" y="-649108"/>
            <a:ext cx="9260933" cy="5856100"/>
          </a:xfrm>
          <a:custGeom>
            <a:rect b="b" l="l" r="r" t="t"/>
            <a:pathLst>
              <a:path extrusionOk="0" h="234244" w="360839">
                <a:moveTo>
                  <a:pt x="14271" y="0"/>
                </a:moveTo>
                <a:cubicBezTo>
                  <a:pt x="9159" y="5110"/>
                  <a:pt x="3956" y="10467"/>
                  <a:pt x="724" y="16933"/>
                </a:cubicBezTo>
                <a:cubicBezTo>
                  <a:pt x="-1174" y="20730"/>
                  <a:pt x="1079" y="25896"/>
                  <a:pt x="3546" y="29351"/>
                </a:cubicBezTo>
                <a:cubicBezTo>
                  <a:pt x="17231" y="48515"/>
                  <a:pt x="48412" y="49757"/>
                  <a:pt x="71844" y="47413"/>
                </a:cubicBezTo>
                <a:cubicBezTo>
                  <a:pt x="95930" y="45004"/>
                  <a:pt x="118758" y="32737"/>
                  <a:pt x="142964" y="32737"/>
                </a:cubicBezTo>
                <a:cubicBezTo>
                  <a:pt x="150902" y="32737"/>
                  <a:pt x="158777" y="34164"/>
                  <a:pt x="166671" y="34995"/>
                </a:cubicBezTo>
                <a:cubicBezTo>
                  <a:pt x="170671" y="35416"/>
                  <a:pt x="176725" y="33656"/>
                  <a:pt x="178524" y="37253"/>
                </a:cubicBezTo>
                <a:cubicBezTo>
                  <a:pt x="182480" y="45164"/>
                  <a:pt x="174344" y="55574"/>
                  <a:pt x="167799" y="61524"/>
                </a:cubicBezTo>
                <a:cubicBezTo>
                  <a:pt x="162071" y="66732"/>
                  <a:pt x="153356" y="67390"/>
                  <a:pt x="146915" y="71684"/>
                </a:cubicBezTo>
                <a:cubicBezTo>
                  <a:pt x="142224" y="74812"/>
                  <a:pt x="135590" y="82937"/>
                  <a:pt x="139577" y="86924"/>
                </a:cubicBezTo>
                <a:cubicBezTo>
                  <a:pt x="142868" y="90215"/>
                  <a:pt x="148469" y="90311"/>
                  <a:pt x="153124" y="90311"/>
                </a:cubicBezTo>
                <a:cubicBezTo>
                  <a:pt x="169655" y="90311"/>
                  <a:pt x="185546" y="83814"/>
                  <a:pt x="201666" y="80151"/>
                </a:cubicBezTo>
                <a:cubicBezTo>
                  <a:pt x="216400" y="76803"/>
                  <a:pt x="232719" y="78679"/>
                  <a:pt x="246822" y="84102"/>
                </a:cubicBezTo>
                <a:cubicBezTo>
                  <a:pt x="254440" y="87032"/>
                  <a:pt x="263736" y="88452"/>
                  <a:pt x="268835" y="94826"/>
                </a:cubicBezTo>
                <a:cubicBezTo>
                  <a:pt x="276197" y="104030"/>
                  <a:pt x="280372" y="116988"/>
                  <a:pt x="278995" y="128693"/>
                </a:cubicBezTo>
                <a:cubicBezTo>
                  <a:pt x="277854" y="138390"/>
                  <a:pt x="272784" y="147685"/>
                  <a:pt x="266577" y="155222"/>
                </a:cubicBezTo>
                <a:cubicBezTo>
                  <a:pt x="255412" y="168780"/>
                  <a:pt x="223199" y="175251"/>
                  <a:pt x="228759" y="191911"/>
                </a:cubicBezTo>
                <a:cubicBezTo>
                  <a:pt x="231004" y="198639"/>
                  <a:pt x="241436" y="199371"/>
                  <a:pt x="248515" y="199813"/>
                </a:cubicBezTo>
                <a:cubicBezTo>
                  <a:pt x="264111" y="200787"/>
                  <a:pt x="279858" y="199566"/>
                  <a:pt x="295364" y="201506"/>
                </a:cubicBezTo>
                <a:cubicBezTo>
                  <a:pt x="311061" y="203470"/>
                  <a:pt x="324738" y="213883"/>
                  <a:pt x="337697" y="222955"/>
                </a:cubicBezTo>
                <a:cubicBezTo>
                  <a:pt x="344728" y="227877"/>
                  <a:pt x="352256" y="234244"/>
                  <a:pt x="360839" y="234244"/>
                </a:cubicBezTo>
              </a:path>
            </a:pathLst>
          </a:custGeom>
          <a:noFill/>
          <a:ln cap="flat" cmpd="sng" w="3810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85"/>
          <p:cNvSpPr/>
          <p:nvPr/>
        </p:nvSpPr>
        <p:spPr>
          <a:xfrm rot="10800000">
            <a:off x="-1660625" y="225659"/>
            <a:ext cx="9020975" cy="6265441"/>
          </a:xfrm>
          <a:custGeom>
            <a:rect b="b" l="l" r="r" t="t"/>
            <a:pathLst>
              <a:path extrusionOk="0" h="234244" w="360839">
                <a:moveTo>
                  <a:pt x="14271" y="0"/>
                </a:moveTo>
                <a:cubicBezTo>
                  <a:pt x="9159" y="5110"/>
                  <a:pt x="3956" y="10467"/>
                  <a:pt x="724" y="16933"/>
                </a:cubicBezTo>
                <a:cubicBezTo>
                  <a:pt x="-1174" y="20730"/>
                  <a:pt x="1079" y="25896"/>
                  <a:pt x="3546" y="29351"/>
                </a:cubicBezTo>
                <a:cubicBezTo>
                  <a:pt x="17231" y="48515"/>
                  <a:pt x="48412" y="49757"/>
                  <a:pt x="71844" y="47413"/>
                </a:cubicBezTo>
                <a:cubicBezTo>
                  <a:pt x="95930" y="45004"/>
                  <a:pt x="118758" y="32737"/>
                  <a:pt x="142964" y="32737"/>
                </a:cubicBezTo>
                <a:cubicBezTo>
                  <a:pt x="150902" y="32737"/>
                  <a:pt x="158777" y="34164"/>
                  <a:pt x="166671" y="34995"/>
                </a:cubicBezTo>
                <a:cubicBezTo>
                  <a:pt x="170671" y="35416"/>
                  <a:pt x="176725" y="33656"/>
                  <a:pt x="178524" y="37253"/>
                </a:cubicBezTo>
                <a:cubicBezTo>
                  <a:pt x="182480" y="45164"/>
                  <a:pt x="174344" y="55574"/>
                  <a:pt x="167799" y="61524"/>
                </a:cubicBezTo>
                <a:cubicBezTo>
                  <a:pt x="162071" y="66732"/>
                  <a:pt x="153356" y="67390"/>
                  <a:pt x="146915" y="71684"/>
                </a:cubicBezTo>
                <a:cubicBezTo>
                  <a:pt x="142224" y="74812"/>
                  <a:pt x="135590" y="82937"/>
                  <a:pt x="139577" y="86924"/>
                </a:cubicBezTo>
                <a:cubicBezTo>
                  <a:pt x="142868" y="90215"/>
                  <a:pt x="148469" y="90311"/>
                  <a:pt x="153124" y="90311"/>
                </a:cubicBezTo>
                <a:cubicBezTo>
                  <a:pt x="169655" y="90311"/>
                  <a:pt x="185546" y="83814"/>
                  <a:pt x="201666" y="80151"/>
                </a:cubicBezTo>
                <a:cubicBezTo>
                  <a:pt x="216400" y="76803"/>
                  <a:pt x="232719" y="78679"/>
                  <a:pt x="246822" y="84102"/>
                </a:cubicBezTo>
                <a:cubicBezTo>
                  <a:pt x="254440" y="87032"/>
                  <a:pt x="263736" y="88452"/>
                  <a:pt x="268835" y="94826"/>
                </a:cubicBezTo>
                <a:cubicBezTo>
                  <a:pt x="276197" y="104030"/>
                  <a:pt x="280372" y="116988"/>
                  <a:pt x="278995" y="128693"/>
                </a:cubicBezTo>
                <a:cubicBezTo>
                  <a:pt x="277854" y="138390"/>
                  <a:pt x="272784" y="147685"/>
                  <a:pt x="266577" y="155222"/>
                </a:cubicBezTo>
                <a:cubicBezTo>
                  <a:pt x="255412" y="168780"/>
                  <a:pt x="223199" y="175251"/>
                  <a:pt x="228759" y="191911"/>
                </a:cubicBezTo>
                <a:cubicBezTo>
                  <a:pt x="231004" y="198639"/>
                  <a:pt x="241436" y="199371"/>
                  <a:pt x="248515" y="199813"/>
                </a:cubicBezTo>
                <a:cubicBezTo>
                  <a:pt x="264111" y="200787"/>
                  <a:pt x="279858" y="199566"/>
                  <a:pt x="295364" y="201506"/>
                </a:cubicBezTo>
                <a:cubicBezTo>
                  <a:pt x="311061" y="203470"/>
                  <a:pt x="324738" y="213883"/>
                  <a:pt x="337697" y="222955"/>
                </a:cubicBezTo>
                <a:cubicBezTo>
                  <a:pt x="344728" y="227877"/>
                  <a:pt x="352256" y="234244"/>
                  <a:pt x="360839" y="234244"/>
                </a:cubicBezTo>
              </a:path>
            </a:pathLst>
          </a:custGeom>
          <a:noFill/>
          <a:ln cap="flat" cmpd="sng" w="3810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9">
    <p:spTree>
      <p:nvGrpSpPr>
        <p:cNvPr id="40" name="Shape 40"/>
        <p:cNvGrpSpPr/>
        <p:nvPr/>
      </p:nvGrpSpPr>
      <p:grpSpPr>
        <a:xfrm>
          <a:off x="0" y="0"/>
          <a:ext cx="0" cy="0"/>
          <a:chOff x="0" y="0"/>
          <a:chExt cx="0" cy="0"/>
        </a:xfrm>
      </p:grpSpPr>
      <p:sp>
        <p:nvSpPr>
          <p:cNvPr id="41" name="Google Shape;41;p55"/>
          <p:cNvSpPr txBox="1"/>
          <p:nvPr>
            <p:ph idx="1" type="subTitle"/>
          </p:nvPr>
        </p:nvSpPr>
        <p:spPr>
          <a:xfrm>
            <a:off x="1942208" y="4103663"/>
            <a:ext cx="2363700" cy="491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sz="14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2" name="Google Shape;42;p55"/>
          <p:cNvSpPr txBox="1"/>
          <p:nvPr>
            <p:ph idx="2" type="subTitle"/>
          </p:nvPr>
        </p:nvSpPr>
        <p:spPr>
          <a:xfrm>
            <a:off x="4831583" y="4103663"/>
            <a:ext cx="2363700" cy="491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sz="14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p55"/>
          <p:cNvSpPr txBox="1"/>
          <p:nvPr>
            <p:ph type="title"/>
          </p:nvPr>
        </p:nvSpPr>
        <p:spPr>
          <a:xfrm>
            <a:off x="2348913" y="1496639"/>
            <a:ext cx="1549800" cy="676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400"/>
              <a:buNone/>
              <a:defRPr sz="4400">
                <a:solidFill>
                  <a:schemeClr val="dk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44" name="Google Shape;44;p55"/>
          <p:cNvSpPr txBox="1"/>
          <p:nvPr>
            <p:ph idx="3" type="title"/>
          </p:nvPr>
        </p:nvSpPr>
        <p:spPr>
          <a:xfrm>
            <a:off x="5242306" y="1529228"/>
            <a:ext cx="1549800" cy="641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400"/>
              <a:buNone/>
              <a:defRPr sz="4400">
                <a:solidFill>
                  <a:schemeClr val="dk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45" name="Google Shape;45;p55"/>
          <p:cNvSpPr txBox="1"/>
          <p:nvPr>
            <p:ph idx="4" type="title"/>
          </p:nvPr>
        </p:nvSpPr>
        <p:spPr>
          <a:xfrm>
            <a:off x="2349156" y="3227857"/>
            <a:ext cx="1549800" cy="641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400"/>
              <a:buNone/>
              <a:defRPr sz="4400">
                <a:solidFill>
                  <a:schemeClr val="dk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46" name="Google Shape;46;p55"/>
          <p:cNvSpPr txBox="1"/>
          <p:nvPr>
            <p:ph idx="5" type="title"/>
          </p:nvPr>
        </p:nvSpPr>
        <p:spPr>
          <a:xfrm>
            <a:off x="5242549" y="3227857"/>
            <a:ext cx="1549800" cy="641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400"/>
              <a:buNone/>
              <a:defRPr sz="4400">
                <a:solidFill>
                  <a:schemeClr val="dk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47" name="Google Shape;47;p55"/>
          <p:cNvSpPr txBox="1"/>
          <p:nvPr>
            <p:ph idx="6" type="subTitle"/>
          </p:nvPr>
        </p:nvSpPr>
        <p:spPr>
          <a:xfrm>
            <a:off x="1822938" y="1975720"/>
            <a:ext cx="2602200" cy="360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2500">
                <a:solidFill>
                  <a:schemeClr val="accent1"/>
                </a:solidFill>
                <a:latin typeface="Just Another Hand"/>
                <a:ea typeface="Just Another Hand"/>
                <a:cs typeface="Just Another Hand"/>
                <a:sym typeface="Just Another Hand"/>
              </a:defRPr>
            </a:lvl1pPr>
            <a:lvl2pPr lvl="1" algn="ctr">
              <a:lnSpc>
                <a:spcPct val="100000"/>
              </a:lnSpc>
              <a:spcBef>
                <a:spcPts val="0"/>
              </a:spcBef>
              <a:spcAft>
                <a:spcPts val="0"/>
              </a:spcAft>
              <a:buSzPts val="1400"/>
              <a:buNone/>
              <a:defRPr sz="2500">
                <a:solidFill>
                  <a:schemeClr val="accent1"/>
                </a:solidFill>
                <a:latin typeface="Just Another Hand"/>
                <a:ea typeface="Just Another Hand"/>
                <a:cs typeface="Just Another Hand"/>
                <a:sym typeface="Just Another Hand"/>
              </a:defRPr>
            </a:lvl2pPr>
            <a:lvl3pPr lvl="2" algn="ctr">
              <a:lnSpc>
                <a:spcPct val="100000"/>
              </a:lnSpc>
              <a:spcBef>
                <a:spcPts val="0"/>
              </a:spcBef>
              <a:spcAft>
                <a:spcPts val="0"/>
              </a:spcAft>
              <a:buSzPts val="1400"/>
              <a:buNone/>
              <a:defRPr sz="2500">
                <a:solidFill>
                  <a:schemeClr val="accent1"/>
                </a:solidFill>
                <a:latin typeface="Just Another Hand"/>
                <a:ea typeface="Just Another Hand"/>
                <a:cs typeface="Just Another Hand"/>
                <a:sym typeface="Just Another Hand"/>
              </a:defRPr>
            </a:lvl3pPr>
            <a:lvl4pPr lvl="3" algn="ctr">
              <a:lnSpc>
                <a:spcPct val="100000"/>
              </a:lnSpc>
              <a:spcBef>
                <a:spcPts val="0"/>
              </a:spcBef>
              <a:spcAft>
                <a:spcPts val="0"/>
              </a:spcAft>
              <a:buSzPts val="1400"/>
              <a:buNone/>
              <a:defRPr sz="2500">
                <a:solidFill>
                  <a:schemeClr val="accent1"/>
                </a:solidFill>
                <a:latin typeface="Just Another Hand"/>
                <a:ea typeface="Just Another Hand"/>
                <a:cs typeface="Just Another Hand"/>
                <a:sym typeface="Just Another Hand"/>
              </a:defRPr>
            </a:lvl4pPr>
            <a:lvl5pPr lvl="4" algn="ctr">
              <a:lnSpc>
                <a:spcPct val="100000"/>
              </a:lnSpc>
              <a:spcBef>
                <a:spcPts val="0"/>
              </a:spcBef>
              <a:spcAft>
                <a:spcPts val="0"/>
              </a:spcAft>
              <a:buSzPts val="1400"/>
              <a:buNone/>
              <a:defRPr sz="2500">
                <a:solidFill>
                  <a:schemeClr val="accent1"/>
                </a:solidFill>
                <a:latin typeface="Just Another Hand"/>
                <a:ea typeface="Just Another Hand"/>
                <a:cs typeface="Just Another Hand"/>
                <a:sym typeface="Just Another Hand"/>
              </a:defRPr>
            </a:lvl5pPr>
            <a:lvl6pPr lvl="5" algn="ctr">
              <a:lnSpc>
                <a:spcPct val="100000"/>
              </a:lnSpc>
              <a:spcBef>
                <a:spcPts val="0"/>
              </a:spcBef>
              <a:spcAft>
                <a:spcPts val="0"/>
              </a:spcAft>
              <a:buSzPts val="1400"/>
              <a:buNone/>
              <a:defRPr sz="2500">
                <a:solidFill>
                  <a:schemeClr val="accent1"/>
                </a:solidFill>
                <a:latin typeface="Just Another Hand"/>
                <a:ea typeface="Just Another Hand"/>
                <a:cs typeface="Just Another Hand"/>
                <a:sym typeface="Just Another Hand"/>
              </a:defRPr>
            </a:lvl6pPr>
            <a:lvl7pPr lvl="6" algn="ctr">
              <a:lnSpc>
                <a:spcPct val="100000"/>
              </a:lnSpc>
              <a:spcBef>
                <a:spcPts val="0"/>
              </a:spcBef>
              <a:spcAft>
                <a:spcPts val="0"/>
              </a:spcAft>
              <a:buSzPts val="1400"/>
              <a:buNone/>
              <a:defRPr sz="2500">
                <a:solidFill>
                  <a:schemeClr val="accent1"/>
                </a:solidFill>
                <a:latin typeface="Just Another Hand"/>
                <a:ea typeface="Just Another Hand"/>
                <a:cs typeface="Just Another Hand"/>
                <a:sym typeface="Just Another Hand"/>
              </a:defRPr>
            </a:lvl7pPr>
            <a:lvl8pPr lvl="7" algn="ctr">
              <a:lnSpc>
                <a:spcPct val="100000"/>
              </a:lnSpc>
              <a:spcBef>
                <a:spcPts val="0"/>
              </a:spcBef>
              <a:spcAft>
                <a:spcPts val="0"/>
              </a:spcAft>
              <a:buSzPts val="1400"/>
              <a:buNone/>
              <a:defRPr sz="2500">
                <a:solidFill>
                  <a:schemeClr val="accent1"/>
                </a:solidFill>
                <a:latin typeface="Just Another Hand"/>
                <a:ea typeface="Just Another Hand"/>
                <a:cs typeface="Just Another Hand"/>
                <a:sym typeface="Just Another Hand"/>
              </a:defRPr>
            </a:lvl8pPr>
            <a:lvl9pPr lvl="8" algn="ctr">
              <a:lnSpc>
                <a:spcPct val="100000"/>
              </a:lnSpc>
              <a:spcBef>
                <a:spcPts val="0"/>
              </a:spcBef>
              <a:spcAft>
                <a:spcPts val="0"/>
              </a:spcAft>
              <a:buSzPts val="1400"/>
              <a:buNone/>
              <a:defRPr sz="2500">
                <a:solidFill>
                  <a:schemeClr val="accent1"/>
                </a:solidFill>
                <a:latin typeface="Just Another Hand"/>
                <a:ea typeface="Just Another Hand"/>
                <a:cs typeface="Just Another Hand"/>
                <a:sym typeface="Just Another Hand"/>
              </a:defRPr>
            </a:lvl9pPr>
          </a:lstStyle>
          <a:p/>
        </p:txBody>
      </p:sp>
      <p:sp>
        <p:nvSpPr>
          <p:cNvPr id="48" name="Google Shape;48;p55"/>
          <p:cNvSpPr txBox="1"/>
          <p:nvPr>
            <p:ph idx="7" type="subTitle"/>
          </p:nvPr>
        </p:nvSpPr>
        <p:spPr>
          <a:xfrm>
            <a:off x="4743438" y="1975720"/>
            <a:ext cx="2540100" cy="360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2500">
                <a:solidFill>
                  <a:schemeClr val="accent1"/>
                </a:solidFill>
                <a:latin typeface="Just Another Hand"/>
                <a:ea typeface="Just Another Hand"/>
                <a:cs typeface="Just Another Hand"/>
                <a:sym typeface="Just Another Hand"/>
              </a:defRPr>
            </a:lvl1pPr>
            <a:lvl2pPr lvl="1" algn="ctr">
              <a:lnSpc>
                <a:spcPct val="100000"/>
              </a:lnSpc>
              <a:spcBef>
                <a:spcPts val="0"/>
              </a:spcBef>
              <a:spcAft>
                <a:spcPts val="0"/>
              </a:spcAft>
              <a:buSzPts val="1400"/>
              <a:buNone/>
              <a:defRPr sz="2500">
                <a:solidFill>
                  <a:schemeClr val="accent1"/>
                </a:solidFill>
                <a:latin typeface="Just Another Hand"/>
                <a:ea typeface="Just Another Hand"/>
                <a:cs typeface="Just Another Hand"/>
                <a:sym typeface="Just Another Hand"/>
              </a:defRPr>
            </a:lvl2pPr>
            <a:lvl3pPr lvl="2" algn="ctr">
              <a:lnSpc>
                <a:spcPct val="100000"/>
              </a:lnSpc>
              <a:spcBef>
                <a:spcPts val="0"/>
              </a:spcBef>
              <a:spcAft>
                <a:spcPts val="0"/>
              </a:spcAft>
              <a:buSzPts val="1400"/>
              <a:buNone/>
              <a:defRPr sz="2500">
                <a:solidFill>
                  <a:schemeClr val="accent1"/>
                </a:solidFill>
                <a:latin typeface="Just Another Hand"/>
                <a:ea typeface="Just Another Hand"/>
                <a:cs typeface="Just Another Hand"/>
                <a:sym typeface="Just Another Hand"/>
              </a:defRPr>
            </a:lvl3pPr>
            <a:lvl4pPr lvl="3" algn="ctr">
              <a:lnSpc>
                <a:spcPct val="100000"/>
              </a:lnSpc>
              <a:spcBef>
                <a:spcPts val="0"/>
              </a:spcBef>
              <a:spcAft>
                <a:spcPts val="0"/>
              </a:spcAft>
              <a:buSzPts val="1400"/>
              <a:buNone/>
              <a:defRPr sz="2500">
                <a:solidFill>
                  <a:schemeClr val="accent1"/>
                </a:solidFill>
                <a:latin typeface="Just Another Hand"/>
                <a:ea typeface="Just Another Hand"/>
                <a:cs typeface="Just Another Hand"/>
                <a:sym typeface="Just Another Hand"/>
              </a:defRPr>
            </a:lvl4pPr>
            <a:lvl5pPr lvl="4" algn="ctr">
              <a:lnSpc>
                <a:spcPct val="100000"/>
              </a:lnSpc>
              <a:spcBef>
                <a:spcPts val="0"/>
              </a:spcBef>
              <a:spcAft>
                <a:spcPts val="0"/>
              </a:spcAft>
              <a:buSzPts val="1400"/>
              <a:buNone/>
              <a:defRPr sz="2500">
                <a:solidFill>
                  <a:schemeClr val="accent1"/>
                </a:solidFill>
                <a:latin typeface="Just Another Hand"/>
                <a:ea typeface="Just Another Hand"/>
                <a:cs typeface="Just Another Hand"/>
                <a:sym typeface="Just Another Hand"/>
              </a:defRPr>
            </a:lvl5pPr>
            <a:lvl6pPr lvl="5" algn="ctr">
              <a:lnSpc>
                <a:spcPct val="100000"/>
              </a:lnSpc>
              <a:spcBef>
                <a:spcPts val="0"/>
              </a:spcBef>
              <a:spcAft>
                <a:spcPts val="0"/>
              </a:spcAft>
              <a:buSzPts val="1400"/>
              <a:buNone/>
              <a:defRPr sz="2500">
                <a:solidFill>
                  <a:schemeClr val="accent1"/>
                </a:solidFill>
                <a:latin typeface="Just Another Hand"/>
                <a:ea typeface="Just Another Hand"/>
                <a:cs typeface="Just Another Hand"/>
                <a:sym typeface="Just Another Hand"/>
              </a:defRPr>
            </a:lvl6pPr>
            <a:lvl7pPr lvl="6" algn="ctr">
              <a:lnSpc>
                <a:spcPct val="100000"/>
              </a:lnSpc>
              <a:spcBef>
                <a:spcPts val="0"/>
              </a:spcBef>
              <a:spcAft>
                <a:spcPts val="0"/>
              </a:spcAft>
              <a:buSzPts val="1400"/>
              <a:buNone/>
              <a:defRPr sz="2500">
                <a:solidFill>
                  <a:schemeClr val="accent1"/>
                </a:solidFill>
                <a:latin typeface="Just Another Hand"/>
                <a:ea typeface="Just Another Hand"/>
                <a:cs typeface="Just Another Hand"/>
                <a:sym typeface="Just Another Hand"/>
              </a:defRPr>
            </a:lvl7pPr>
            <a:lvl8pPr lvl="7" algn="ctr">
              <a:lnSpc>
                <a:spcPct val="100000"/>
              </a:lnSpc>
              <a:spcBef>
                <a:spcPts val="0"/>
              </a:spcBef>
              <a:spcAft>
                <a:spcPts val="0"/>
              </a:spcAft>
              <a:buSzPts val="1400"/>
              <a:buNone/>
              <a:defRPr sz="2500">
                <a:solidFill>
                  <a:schemeClr val="accent1"/>
                </a:solidFill>
                <a:latin typeface="Just Another Hand"/>
                <a:ea typeface="Just Another Hand"/>
                <a:cs typeface="Just Another Hand"/>
                <a:sym typeface="Just Another Hand"/>
              </a:defRPr>
            </a:lvl8pPr>
            <a:lvl9pPr lvl="8" algn="ctr">
              <a:lnSpc>
                <a:spcPct val="100000"/>
              </a:lnSpc>
              <a:spcBef>
                <a:spcPts val="0"/>
              </a:spcBef>
              <a:spcAft>
                <a:spcPts val="0"/>
              </a:spcAft>
              <a:buSzPts val="1400"/>
              <a:buNone/>
              <a:defRPr sz="2500">
                <a:solidFill>
                  <a:schemeClr val="accent1"/>
                </a:solidFill>
                <a:latin typeface="Just Another Hand"/>
                <a:ea typeface="Just Another Hand"/>
                <a:cs typeface="Just Another Hand"/>
                <a:sym typeface="Just Another Hand"/>
              </a:defRPr>
            </a:lvl9pPr>
          </a:lstStyle>
          <a:p/>
        </p:txBody>
      </p:sp>
      <p:sp>
        <p:nvSpPr>
          <p:cNvPr id="49" name="Google Shape;49;p55"/>
          <p:cNvSpPr txBox="1"/>
          <p:nvPr>
            <p:ph idx="8" type="subTitle"/>
          </p:nvPr>
        </p:nvSpPr>
        <p:spPr>
          <a:xfrm>
            <a:off x="4719863" y="3678413"/>
            <a:ext cx="2602200" cy="360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2500">
                <a:solidFill>
                  <a:schemeClr val="accent1"/>
                </a:solidFill>
                <a:latin typeface="Just Another Hand"/>
                <a:ea typeface="Just Another Hand"/>
                <a:cs typeface="Just Another Hand"/>
                <a:sym typeface="Just Another Hand"/>
              </a:defRPr>
            </a:lvl1pPr>
            <a:lvl2pPr lvl="1" algn="ctr">
              <a:lnSpc>
                <a:spcPct val="100000"/>
              </a:lnSpc>
              <a:spcBef>
                <a:spcPts val="0"/>
              </a:spcBef>
              <a:spcAft>
                <a:spcPts val="0"/>
              </a:spcAft>
              <a:buSzPts val="1400"/>
              <a:buNone/>
              <a:defRPr sz="2500">
                <a:solidFill>
                  <a:schemeClr val="accent1"/>
                </a:solidFill>
                <a:latin typeface="Just Another Hand"/>
                <a:ea typeface="Just Another Hand"/>
                <a:cs typeface="Just Another Hand"/>
                <a:sym typeface="Just Another Hand"/>
              </a:defRPr>
            </a:lvl2pPr>
            <a:lvl3pPr lvl="2" algn="ctr">
              <a:lnSpc>
                <a:spcPct val="100000"/>
              </a:lnSpc>
              <a:spcBef>
                <a:spcPts val="0"/>
              </a:spcBef>
              <a:spcAft>
                <a:spcPts val="0"/>
              </a:spcAft>
              <a:buSzPts val="1400"/>
              <a:buNone/>
              <a:defRPr sz="2500">
                <a:solidFill>
                  <a:schemeClr val="accent1"/>
                </a:solidFill>
                <a:latin typeface="Just Another Hand"/>
                <a:ea typeface="Just Another Hand"/>
                <a:cs typeface="Just Another Hand"/>
                <a:sym typeface="Just Another Hand"/>
              </a:defRPr>
            </a:lvl3pPr>
            <a:lvl4pPr lvl="3" algn="ctr">
              <a:lnSpc>
                <a:spcPct val="100000"/>
              </a:lnSpc>
              <a:spcBef>
                <a:spcPts val="0"/>
              </a:spcBef>
              <a:spcAft>
                <a:spcPts val="0"/>
              </a:spcAft>
              <a:buSzPts val="1400"/>
              <a:buNone/>
              <a:defRPr sz="2500">
                <a:solidFill>
                  <a:schemeClr val="accent1"/>
                </a:solidFill>
                <a:latin typeface="Just Another Hand"/>
                <a:ea typeface="Just Another Hand"/>
                <a:cs typeface="Just Another Hand"/>
                <a:sym typeface="Just Another Hand"/>
              </a:defRPr>
            </a:lvl4pPr>
            <a:lvl5pPr lvl="4" algn="ctr">
              <a:lnSpc>
                <a:spcPct val="100000"/>
              </a:lnSpc>
              <a:spcBef>
                <a:spcPts val="0"/>
              </a:spcBef>
              <a:spcAft>
                <a:spcPts val="0"/>
              </a:spcAft>
              <a:buSzPts val="1400"/>
              <a:buNone/>
              <a:defRPr sz="2500">
                <a:solidFill>
                  <a:schemeClr val="accent1"/>
                </a:solidFill>
                <a:latin typeface="Just Another Hand"/>
                <a:ea typeface="Just Another Hand"/>
                <a:cs typeface="Just Another Hand"/>
                <a:sym typeface="Just Another Hand"/>
              </a:defRPr>
            </a:lvl5pPr>
            <a:lvl6pPr lvl="5" algn="ctr">
              <a:lnSpc>
                <a:spcPct val="100000"/>
              </a:lnSpc>
              <a:spcBef>
                <a:spcPts val="0"/>
              </a:spcBef>
              <a:spcAft>
                <a:spcPts val="0"/>
              </a:spcAft>
              <a:buSzPts val="1400"/>
              <a:buNone/>
              <a:defRPr sz="2500">
                <a:solidFill>
                  <a:schemeClr val="accent1"/>
                </a:solidFill>
                <a:latin typeface="Just Another Hand"/>
                <a:ea typeface="Just Another Hand"/>
                <a:cs typeface="Just Another Hand"/>
                <a:sym typeface="Just Another Hand"/>
              </a:defRPr>
            </a:lvl6pPr>
            <a:lvl7pPr lvl="6" algn="ctr">
              <a:lnSpc>
                <a:spcPct val="100000"/>
              </a:lnSpc>
              <a:spcBef>
                <a:spcPts val="0"/>
              </a:spcBef>
              <a:spcAft>
                <a:spcPts val="0"/>
              </a:spcAft>
              <a:buSzPts val="1400"/>
              <a:buNone/>
              <a:defRPr sz="2500">
                <a:solidFill>
                  <a:schemeClr val="accent1"/>
                </a:solidFill>
                <a:latin typeface="Just Another Hand"/>
                <a:ea typeface="Just Another Hand"/>
                <a:cs typeface="Just Another Hand"/>
                <a:sym typeface="Just Another Hand"/>
              </a:defRPr>
            </a:lvl7pPr>
            <a:lvl8pPr lvl="7" algn="ctr">
              <a:lnSpc>
                <a:spcPct val="100000"/>
              </a:lnSpc>
              <a:spcBef>
                <a:spcPts val="0"/>
              </a:spcBef>
              <a:spcAft>
                <a:spcPts val="0"/>
              </a:spcAft>
              <a:buSzPts val="1400"/>
              <a:buNone/>
              <a:defRPr sz="2500">
                <a:solidFill>
                  <a:schemeClr val="accent1"/>
                </a:solidFill>
                <a:latin typeface="Just Another Hand"/>
                <a:ea typeface="Just Another Hand"/>
                <a:cs typeface="Just Another Hand"/>
                <a:sym typeface="Just Another Hand"/>
              </a:defRPr>
            </a:lvl8pPr>
            <a:lvl9pPr lvl="8" algn="ctr">
              <a:lnSpc>
                <a:spcPct val="100000"/>
              </a:lnSpc>
              <a:spcBef>
                <a:spcPts val="0"/>
              </a:spcBef>
              <a:spcAft>
                <a:spcPts val="0"/>
              </a:spcAft>
              <a:buSzPts val="1400"/>
              <a:buNone/>
              <a:defRPr sz="2500">
                <a:solidFill>
                  <a:schemeClr val="accent1"/>
                </a:solidFill>
                <a:latin typeface="Just Another Hand"/>
                <a:ea typeface="Just Another Hand"/>
                <a:cs typeface="Just Another Hand"/>
                <a:sym typeface="Just Another Hand"/>
              </a:defRPr>
            </a:lvl9pPr>
          </a:lstStyle>
          <a:p/>
        </p:txBody>
      </p:sp>
      <p:sp>
        <p:nvSpPr>
          <p:cNvPr id="50" name="Google Shape;50;p55"/>
          <p:cNvSpPr txBox="1"/>
          <p:nvPr>
            <p:ph idx="9" type="subTitle"/>
          </p:nvPr>
        </p:nvSpPr>
        <p:spPr>
          <a:xfrm>
            <a:off x="1941183" y="2398042"/>
            <a:ext cx="2363700" cy="491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sz="14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1" name="Google Shape;51;p55"/>
          <p:cNvSpPr txBox="1"/>
          <p:nvPr>
            <p:ph idx="13" type="subTitle"/>
          </p:nvPr>
        </p:nvSpPr>
        <p:spPr>
          <a:xfrm>
            <a:off x="4835583" y="2398042"/>
            <a:ext cx="2363700" cy="491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sz="14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2" name="Google Shape;52;p55"/>
          <p:cNvSpPr txBox="1"/>
          <p:nvPr>
            <p:ph idx="14" type="subTitle"/>
          </p:nvPr>
        </p:nvSpPr>
        <p:spPr>
          <a:xfrm>
            <a:off x="1821938" y="3678413"/>
            <a:ext cx="2602200" cy="360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2500">
                <a:solidFill>
                  <a:schemeClr val="accent1"/>
                </a:solidFill>
                <a:latin typeface="Just Another Hand"/>
                <a:ea typeface="Just Another Hand"/>
                <a:cs typeface="Just Another Hand"/>
                <a:sym typeface="Just Another Hand"/>
              </a:defRPr>
            </a:lvl1pPr>
            <a:lvl2pPr lvl="1" algn="ctr">
              <a:lnSpc>
                <a:spcPct val="100000"/>
              </a:lnSpc>
              <a:spcBef>
                <a:spcPts val="0"/>
              </a:spcBef>
              <a:spcAft>
                <a:spcPts val="0"/>
              </a:spcAft>
              <a:buSzPts val="1400"/>
              <a:buNone/>
              <a:defRPr sz="2500">
                <a:solidFill>
                  <a:schemeClr val="accent1"/>
                </a:solidFill>
                <a:latin typeface="Just Another Hand"/>
                <a:ea typeface="Just Another Hand"/>
                <a:cs typeface="Just Another Hand"/>
                <a:sym typeface="Just Another Hand"/>
              </a:defRPr>
            </a:lvl2pPr>
            <a:lvl3pPr lvl="2" algn="ctr">
              <a:lnSpc>
                <a:spcPct val="100000"/>
              </a:lnSpc>
              <a:spcBef>
                <a:spcPts val="0"/>
              </a:spcBef>
              <a:spcAft>
                <a:spcPts val="0"/>
              </a:spcAft>
              <a:buSzPts val="1400"/>
              <a:buNone/>
              <a:defRPr sz="2500">
                <a:solidFill>
                  <a:schemeClr val="accent1"/>
                </a:solidFill>
                <a:latin typeface="Just Another Hand"/>
                <a:ea typeface="Just Another Hand"/>
                <a:cs typeface="Just Another Hand"/>
                <a:sym typeface="Just Another Hand"/>
              </a:defRPr>
            </a:lvl3pPr>
            <a:lvl4pPr lvl="3" algn="ctr">
              <a:lnSpc>
                <a:spcPct val="100000"/>
              </a:lnSpc>
              <a:spcBef>
                <a:spcPts val="0"/>
              </a:spcBef>
              <a:spcAft>
                <a:spcPts val="0"/>
              </a:spcAft>
              <a:buSzPts val="1400"/>
              <a:buNone/>
              <a:defRPr sz="2500">
                <a:solidFill>
                  <a:schemeClr val="accent1"/>
                </a:solidFill>
                <a:latin typeface="Just Another Hand"/>
                <a:ea typeface="Just Another Hand"/>
                <a:cs typeface="Just Another Hand"/>
                <a:sym typeface="Just Another Hand"/>
              </a:defRPr>
            </a:lvl4pPr>
            <a:lvl5pPr lvl="4" algn="ctr">
              <a:lnSpc>
                <a:spcPct val="100000"/>
              </a:lnSpc>
              <a:spcBef>
                <a:spcPts val="0"/>
              </a:spcBef>
              <a:spcAft>
                <a:spcPts val="0"/>
              </a:spcAft>
              <a:buSzPts val="1400"/>
              <a:buNone/>
              <a:defRPr sz="2500">
                <a:solidFill>
                  <a:schemeClr val="accent1"/>
                </a:solidFill>
                <a:latin typeface="Just Another Hand"/>
                <a:ea typeface="Just Another Hand"/>
                <a:cs typeface="Just Another Hand"/>
                <a:sym typeface="Just Another Hand"/>
              </a:defRPr>
            </a:lvl5pPr>
            <a:lvl6pPr lvl="5" algn="ctr">
              <a:lnSpc>
                <a:spcPct val="100000"/>
              </a:lnSpc>
              <a:spcBef>
                <a:spcPts val="0"/>
              </a:spcBef>
              <a:spcAft>
                <a:spcPts val="0"/>
              </a:spcAft>
              <a:buSzPts val="1400"/>
              <a:buNone/>
              <a:defRPr sz="2500">
                <a:solidFill>
                  <a:schemeClr val="accent1"/>
                </a:solidFill>
                <a:latin typeface="Just Another Hand"/>
                <a:ea typeface="Just Another Hand"/>
                <a:cs typeface="Just Another Hand"/>
                <a:sym typeface="Just Another Hand"/>
              </a:defRPr>
            </a:lvl6pPr>
            <a:lvl7pPr lvl="6" algn="ctr">
              <a:lnSpc>
                <a:spcPct val="100000"/>
              </a:lnSpc>
              <a:spcBef>
                <a:spcPts val="0"/>
              </a:spcBef>
              <a:spcAft>
                <a:spcPts val="0"/>
              </a:spcAft>
              <a:buSzPts val="1400"/>
              <a:buNone/>
              <a:defRPr sz="2500">
                <a:solidFill>
                  <a:schemeClr val="accent1"/>
                </a:solidFill>
                <a:latin typeface="Just Another Hand"/>
                <a:ea typeface="Just Another Hand"/>
                <a:cs typeface="Just Another Hand"/>
                <a:sym typeface="Just Another Hand"/>
              </a:defRPr>
            </a:lvl7pPr>
            <a:lvl8pPr lvl="7" algn="ctr">
              <a:lnSpc>
                <a:spcPct val="100000"/>
              </a:lnSpc>
              <a:spcBef>
                <a:spcPts val="0"/>
              </a:spcBef>
              <a:spcAft>
                <a:spcPts val="0"/>
              </a:spcAft>
              <a:buSzPts val="1400"/>
              <a:buNone/>
              <a:defRPr sz="2500">
                <a:solidFill>
                  <a:schemeClr val="accent1"/>
                </a:solidFill>
                <a:latin typeface="Just Another Hand"/>
                <a:ea typeface="Just Another Hand"/>
                <a:cs typeface="Just Another Hand"/>
                <a:sym typeface="Just Another Hand"/>
              </a:defRPr>
            </a:lvl8pPr>
            <a:lvl9pPr lvl="8" algn="ctr">
              <a:lnSpc>
                <a:spcPct val="100000"/>
              </a:lnSpc>
              <a:spcBef>
                <a:spcPts val="0"/>
              </a:spcBef>
              <a:spcAft>
                <a:spcPts val="0"/>
              </a:spcAft>
              <a:buSzPts val="1400"/>
              <a:buNone/>
              <a:defRPr sz="2500">
                <a:solidFill>
                  <a:schemeClr val="accent1"/>
                </a:solidFill>
                <a:latin typeface="Just Another Hand"/>
                <a:ea typeface="Just Another Hand"/>
                <a:cs typeface="Just Another Hand"/>
                <a:sym typeface="Just Another Hand"/>
              </a:defRPr>
            </a:lvl9pPr>
          </a:lstStyle>
          <a:p/>
        </p:txBody>
      </p:sp>
      <p:sp>
        <p:nvSpPr>
          <p:cNvPr id="53" name="Google Shape;53;p55"/>
          <p:cNvSpPr txBox="1"/>
          <p:nvPr>
            <p:ph idx="15" type="title"/>
          </p:nvPr>
        </p:nvSpPr>
        <p:spPr>
          <a:xfrm>
            <a:off x="583849" y="485000"/>
            <a:ext cx="7968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4" name="Google Shape;54;p55"/>
          <p:cNvSpPr/>
          <p:nvPr/>
        </p:nvSpPr>
        <p:spPr>
          <a:xfrm rot="395521">
            <a:off x="5106136" y="-114285"/>
            <a:ext cx="4323649" cy="2396077"/>
          </a:xfrm>
          <a:custGeom>
            <a:rect b="b" l="l" r="r" t="t"/>
            <a:pathLst>
              <a:path extrusionOk="0" h="95842" w="172944">
                <a:moveTo>
                  <a:pt x="1494" y="0"/>
                </a:moveTo>
                <a:cubicBezTo>
                  <a:pt x="-221" y="10291"/>
                  <a:pt x="-1267" y="21910"/>
                  <a:pt x="3399" y="31242"/>
                </a:cubicBezTo>
                <a:cubicBezTo>
                  <a:pt x="7085" y="38614"/>
                  <a:pt x="15914" y="43231"/>
                  <a:pt x="23973" y="44958"/>
                </a:cubicBezTo>
                <a:cubicBezTo>
                  <a:pt x="35431" y="47413"/>
                  <a:pt x="47909" y="45996"/>
                  <a:pt x="59025" y="42291"/>
                </a:cubicBezTo>
                <a:cubicBezTo>
                  <a:pt x="70906" y="38331"/>
                  <a:pt x="84992" y="32852"/>
                  <a:pt x="96363" y="38100"/>
                </a:cubicBezTo>
                <a:cubicBezTo>
                  <a:pt x="101993" y="40699"/>
                  <a:pt x="108830" y="43222"/>
                  <a:pt x="111603" y="48768"/>
                </a:cubicBezTo>
                <a:cubicBezTo>
                  <a:pt x="117194" y="59949"/>
                  <a:pt x="117022" y="74145"/>
                  <a:pt x="124938" y="83820"/>
                </a:cubicBezTo>
                <a:cubicBezTo>
                  <a:pt x="135133" y="96281"/>
                  <a:pt x="161559" y="100539"/>
                  <a:pt x="172944" y="89154"/>
                </a:cubicBezTo>
              </a:path>
            </a:pathLst>
          </a:custGeom>
          <a:noFill/>
          <a:ln cap="flat" cmpd="sng" w="3810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5" name="Shape 55"/>
        <p:cNvGrpSpPr/>
        <p:nvPr/>
      </p:nvGrpSpPr>
      <p:grpSpPr>
        <a:xfrm>
          <a:off x="0" y="0"/>
          <a:ext cx="0" cy="0"/>
          <a:chOff x="0" y="0"/>
          <a:chExt cx="0" cy="0"/>
        </a:xfrm>
      </p:grpSpPr>
      <p:sp>
        <p:nvSpPr>
          <p:cNvPr id="56" name="Google Shape;56;p56"/>
          <p:cNvSpPr/>
          <p:nvPr/>
        </p:nvSpPr>
        <p:spPr>
          <a:xfrm rot="-5400000">
            <a:off x="1623583" y="-933600"/>
            <a:ext cx="1382275" cy="2619375"/>
          </a:xfrm>
          <a:custGeom>
            <a:rect b="b" l="l" r="r" t="t"/>
            <a:pathLst>
              <a:path extrusionOk="0" h="104775" w="55291">
                <a:moveTo>
                  <a:pt x="53767" y="0"/>
                </a:moveTo>
                <a:cubicBezTo>
                  <a:pt x="52109" y="11606"/>
                  <a:pt x="37989" y="19258"/>
                  <a:pt x="26716" y="22479"/>
                </a:cubicBezTo>
                <a:cubicBezTo>
                  <a:pt x="17320" y="25163"/>
                  <a:pt x="4147" y="27012"/>
                  <a:pt x="808" y="36195"/>
                </a:cubicBezTo>
                <a:cubicBezTo>
                  <a:pt x="-3391" y="47742"/>
                  <a:pt x="10039" y="59896"/>
                  <a:pt x="19096" y="68199"/>
                </a:cubicBezTo>
                <a:cubicBezTo>
                  <a:pt x="28194" y="76539"/>
                  <a:pt x="34372" y="87666"/>
                  <a:pt x="43099" y="96393"/>
                </a:cubicBezTo>
                <a:cubicBezTo>
                  <a:pt x="46586" y="99880"/>
                  <a:pt x="51804" y="101288"/>
                  <a:pt x="55291" y="104775"/>
                </a:cubicBezTo>
              </a:path>
            </a:pathLst>
          </a:custGeom>
          <a:noFill/>
          <a:ln cap="flat" cmpd="sng" w="3810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6"/>
          <p:cNvSpPr txBox="1"/>
          <p:nvPr>
            <p:ph type="title"/>
          </p:nvPr>
        </p:nvSpPr>
        <p:spPr>
          <a:xfrm>
            <a:off x="593125" y="1660350"/>
            <a:ext cx="3443400" cy="862800"/>
          </a:xfrm>
          <a:prstGeom prst="rect">
            <a:avLst/>
          </a:prstGeom>
          <a:noFill/>
          <a:ln>
            <a:noFill/>
          </a:ln>
        </p:spPr>
        <p:txBody>
          <a:bodyPr anchorCtr="0" anchor="b" bIns="91425" lIns="91425" spcFirstLastPara="1" rIns="91425" wrap="square" tIns="91425">
            <a:noAutofit/>
          </a:bodyPr>
          <a:lstStyle>
            <a:lvl1pPr lvl="0" algn="ctr">
              <a:lnSpc>
                <a:spcPct val="90000"/>
              </a:lnSpc>
              <a:spcBef>
                <a:spcPts val="0"/>
              </a:spcBef>
              <a:spcAft>
                <a:spcPts val="0"/>
              </a:spcAft>
              <a:buSzPts val="40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8" name="Google Shape;58;p56"/>
          <p:cNvSpPr txBox="1"/>
          <p:nvPr>
            <p:ph idx="1" type="subTitle"/>
          </p:nvPr>
        </p:nvSpPr>
        <p:spPr>
          <a:xfrm>
            <a:off x="599025" y="2510350"/>
            <a:ext cx="3431400" cy="150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9" name="Google Shape;59;p56"/>
          <p:cNvSpPr/>
          <p:nvPr/>
        </p:nvSpPr>
        <p:spPr>
          <a:xfrm>
            <a:off x="8069275" y="0"/>
            <a:ext cx="3615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1">
  <p:cSld name="CUSTOM_7">
    <p:spTree>
      <p:nvGrpSpPr>
        <p:cNvPr id="60" name="Shape 60"/>
        <p:cNvGrpSpPr/>
        <p:nvPr/>
      </p:nvGrpSpPr>
      <p:grpSpPr>
        <a:xfrm>
          <a:off x="0" y="0"/>
          <a:ext cx="0" cy="0"/>
          <a:chOff x="0" y="0"/>
          <a:chExt cx="0" cy="0"/>
        </a:xfrm>
      </p:grpSpPr>
      <p:sp>
        <p:nvSpPr>
          <p:cNvPr id="61" name="Google Shape;61;p57"/>
          <p:cNvSpPr txBox="1"/>
          <p:nvPr>
            <p:ph type="title"/>
          </p:nvPr>
        </p:nvSpPr>
        <p:spPr>
          <a:xfrm>
            <a:off x="606525" y="490123"/>
            <a:ext cx="7919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sp>
        <p:nvSpPr>
          <p:cNvPr id="62" name="Google Shape;62;p57"/>
          <p:cNvSpPr txBox="1"/>
          <p:nvPr>
            <p:ph idx="2" type="title"/>
          </p:nvPr>
        </p:nvSpPr>
        <p:spPr>
          <a:xfrm>
            <a:off x="2169300" y="1709600"/>
            <a:ext cx="2121900" cy="572700"/>
          </a:xfrm>
          <a:prstGeom prst="rect">
            <a:avLst/>
          </a:prstGeom>
          <a:solidFill>
            <a:schemeClr val="accent4"/>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3000">
                <a:solidFill>
                  <a:schemeClr val="lt1"/>
                </a:solidFill>
              </a:defRPr>
            </a:lvl1pPr>
            <a:lvl2pPr lvl="1" algn="ctr">
              <a:lnSpc>
                <a:spcPct val="100000"/>
              </a:lnSpc>
              <a:spcBef>
                <a:spcPts val="0"/>
              </a:spcBef>
              <a:spcAft>
                <a:spcPts val="0"/>
              </a:spcAft>
              <a:buSzPts val="3800"/>
              <a:buNone/>
              <a:defRPr/>
            </a:lvl2pPr>
            <a:lvl3pPr lvl="2" algn="ctr">
              <a:lnSpc>
                <a:spcPct val="100000"/>
              </a:lnSpc>
              <a:spcBef>
                <a:spcPts val="0"/>
              </a:spcBef>
              <a:spcAft>
                <a:spcPts val="0"/>
              </a:spcAft>
              <a:buSzPts val="3800"/>
              <a:buNone/>
              <a:defRPr/>
            </a:lvl3pPr>
            <a:lvl4pPr lvl="3" algn="ctr">
              <a:lnSpc>
                <a:spcPct val="100000"/>
              </a:lnSpc>
              <a:spcBef>
                <a:spcPts val="0"/>
              </a:spcBef>
              <a:spcAft>
                <a:spcPts val="0"/>
              </a:spcAft>
              <a:buSzPts val="3800"/>
              <a:buNone/>
              <a:defRPr/>
            </a:lvl4pPr>
            <a:lvl5pPr lvl="4" algn="ctr">
              <a:lnSpc>
                <a:spcPct val="100000"/>
              </a:lnSpc>
              <a:spcBef>
                <a:spcPts val="0"/>
              </a:spcBef>
              <a:spcAft>
                <a:spcPts val="0"/>
              </a:spcAft>
              <a:buSzPts val="3800"/>
              <a:buNone/>
              <a:defRPr/>
            </a:lvl5pPr>
            <a:lvl6pPr lvl="5" algn="ctr">
              <a:lnSpc>
                <a:spcPct val="100000"/>
              </a:lnSpc>
              <a:spcBef>
                <a:spcPts val="0"/>
              </a:spcBef>
              <a:spcAft>
                <a:spcPts val="0"/>
              </a:spcAft>
              <a:buSzPts val="3800"/>
              <a:buNone/>
              <a:defRPr/>
            </a:lvl6pPr>
            <a:lvl7pPr lvl="6" algn="ctr">
              <a:lnSpc>
                <a:spcPct val="100000"/>
              </a:lnSpc>
              <a:spcBef>
                <a:spcPts val="0"/>
              </a:spcBef>
              <a:spcAft>
                <a:spcPts val="0"/>
              </a:spcAft>
              <a:buSzPts val="3800"/>
              <a:buNone/>
              <a:defRPr/>
            </a:lvl7pPr>
            <a:lvl8pPr lvl="7" algn="ctr">
              <a:lnSpc>
                <a:spcPct val="100000"/>
              </a:lnSpc>
              <a:spcBef>
                <a:spcPts val="0"/>
              </a:spcBef>
              <a:spcAft>
                <a:spcPts val="0"/>
              </a:spcAft>
              <a:buSzPts val="3800"/>
              <a:buNone/>
              <a:defRPr/>
            </a:lvl8pPr>
            <a:lvl9pPr lvl="8" algn="ctr">
              <a:lnSpc>
                <a:spcPct val="100000"/>
              </a:lnSpc>
              <a:spcBef>
                <a:spcPts val="0"/>
              </a:spcBef>
              <a:spcAft>
                <a:spcPts val="0"/>
              </a:spcAft>
              <a:buSzPts val="3800"/>
              <a:buNone/>
              <a:defRPr/>
            </a:lvl9pPr>
          </a:lstStyle>
          <a:p/>
        </p:txBody>
      </p:sp>
      <p:sp>
        <p:nvSpPr>
          <p:cNvPr id="63" name="Google Shape;63;p57"/>
          <p:cNvSpPr txBox="1"/>
          <p:nvPr>
            <p:ph idx="1" type="subTitle"/>
          </p:nvPr>
        </p:nvSpPr>
        <p:spPr>
          <a:xfrm>
            <a:off x="2169300" y="2571751"/>
            <a:ext cx="2121900" cy="1200900"/>
          </a:xfrm>
          <a:prstGeom prst="rect">
            <a:avLst/>
          </a:prstGeom>
          <a:solidFill>
            <a:schemeClr val="accent4"/>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00000"/>
              </a:lnSpc>
              <a:spcBef>
                <a:spcPts val="160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4" name="Google Shape;64;p57"/>
          <p:cNvSpPr txBox="1"/>
          <p:nvPr>
            <p:ph idx="3" type="title"/>
          </p:nvPr>
        </p:nvSpPr>
        <p:spPr>
          <a:xfrm>
            <a:off x="4852800" y="2287746"/>
            <a:ext cx="2121900" cy="572700"/>
          </a:xfrm>
          <a:prstGeom prst="rect">
            <a:avLst/>
          </a:prstGeom>
          <a:solidFill>
            <a:schemeClr val="accent4"/>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3000">
                <a:solidFill>
                  <a:schemeClr val="lt1"/>
                </a:solidFill>
              </a:defRPr>
            </a:lvl1pPr>
            <a:lvl2pPr lvl="1" algn="ctr">
              <a:lnSpc>
                <a:spcPct val="100000"/>
              </a:lnSpc>
              <a:spcBef>
                <a:spcPts val="0"/>
              </a:spcBef>
              <a:spcAft>
                <a:spcPts val="0"/>
              </a:spcAft>
              <a:buSzPts val="3800"/>
              <a:buNone/>
              <a:defRPr/>
            </a:lvl2pPr>
            <a:lvl3pPr lvl="2" algn="ctr">
              <a:lnSpc>
                <a:spcPct val="100000"/>
              </a:lnSpc>
              <a:spcBef>
                <a:spcPts val="0"/>
              </a:spcBef>
              <a:spcAft>
                <a:spcPts val="0"/>
              </a:spcAft>
              <a:buSzPts val="3800"/>
              <a:buNone/>
              <a:defRPr/>
            </a:lvl3pPr>
            <a:lvl4pPr lvl="3" algn="ctr">
              <a:lnSpc>
                <a:spcPct val="100000"/>
              </a:lnSpc>
              <a:spcBef>
                <a:spcPts val="0"/>
              </a:spcBef>
              <a:spcAft>
                <a:spcPts val="0"/>
              </a:spcAft>
              <a:buSzPts val="3800"/>
              <a:buNone/>
              <a:defRPr/>
            </a:lvl4pPr>
            <a:lvl5pPr lvl="4" algn="ctr">
              <a:lnSpc>
                <a:spcPct val="100000"/>
              </a:lnSpc>
              <a:spcBef>
                <a:spcPts val="0"/>
              </a:spcBef>
              <a:spcAft>
                <a:spcPts val="0"/>
              </a:spcAft>
              <a:buSzPts val="3800"/>
              <a:buNone/>
              <a:defRPr/>
            </a:lvl5pPr>
            <a:lvl6pPr lvl="5" algn="ctr">
              <a:lnSpc>
                <a:spcPct val="100000"/>
              </a:lnSpc>
              <a:spcBef>
                <a:spcPts val="0"/>
              </a:spcBef>
              <a:spcAft>
                <a:spcPts val="0"/>
              </a:spcAft>
              <a:buSzPts val="3800"/>
              <a:buNone/>
              <a:defRPr/>
            </a:lvl6pPr>
            <a:lvl7pPr lvl="6" algn="ctr">
              <a:lnSpc>
                <a:spcPct val="100000"/>
              </a:lnSpc>
              <a:spcBef>
                <a:spcPts val="0"/>
              </a:spcBef>
              <a:spcAft>
                <a:spcPts val="0"/>
              </a:spcAft>
              <a:buSzPts val="3800"/>
              <a:buNone/>
              <a:defRPr/>
            </a:lvl7pPr>
            <a:lvl8pPr lvl="7" algn="ctr">
              <a:lnSpc>
                <a:spcPct val="100000"/>
              </a:lnSpc>
              <a:spcBef>
                <a:spcPts val="0"/>
              </a:spcBef>
              <a:spcAft>
                <a:spcPts val="0"/>
              </a:spcAft>
              <a:buSzPts val="3800"/>
              <a:buNone/>
              <a:defRPr/>
            </a:lvl8pPr>
            <a:lvl9pPr lvl="8" algn="ctr">
              <a:lnSpc>
                <a:spcPct val="100000"/>
              </a:lnSpc>
              <a:spcBef>
                <a:spcPts val="0"/>
              </a:spcBef>
              <a:spcAft>
                <a:spcPts val="0"/>
              </a:spcAft>
              <a:buSzPts val="3800"/>
              <a:buNone/>
              <a:defRPr/>
            </a:lvl9pPr>
          </a:lstStyle>
          <a:p/>
        </p:txBody>
      </p:sp>
      <p:sp>
        <p:nvSpPr>
          <p:cNvPr id="65" name="Google Shape;65;p57"/>
          <p:cNvSpPr txBox="1"/>
          <p:nvPr>
            <p:ph idx="4" type="subTitle"/>
          </p:nvPr>
        </p:nvSpPr>
        <p:spPr>
          <a:xfrm>
            <a:off x="4852800" y="3145917"/>
            <a:ext cx="2121900" cy="1200900"/>
          </a:xfrm>
          <a:prstGeom prst="rect">
            <a:avLst/>
          </a:prstGeom>
          <a:solidFill>
            <a:schemeClr val="accent4"/>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00000"/>
              </a:lnSpc>
              <a:spcBef>
                <a:spcPts val="160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6" name="Google Shape;66;p57"/>
          <p:cNvSpPr/>
          <p:nvPr/>
        </p:nvSpPr>
        <p:spPr>
          <a:xfrm>
            <a:off x="-190500" y="3736712"/>
            <a:ext cx="2476500" cy="1511575"/>
          </a:xfrm>
          <a:custGeom>
            <a:rect b="b" l="l" r="r" t="t"/>
            <a:pathLst>
              <a:path extrusionOk="0" h="60463" w="99060">
                <a:moveTo>
                  <a:pt x="0" y="5980"/>
                </a:moveTo>
                <a:cubicBezTo>
                  <a:pt x="12213" y="-3180"/>
                  <a:pt x="41145" y="-2222"/>
                  <a:pt x="45339" y="12457"/>
                </a:cubicBezTo>
                <a:cubicBezTo>
                  <a:pt x="46820" y="17641"/>
                  <a:pt x="45535" y="24944"/>
                  <a:pt x="41148" y="28078"/>
                </a:cubicBezTo>
                <a:cubicBezTo>
                  <a:pt x="39089" y="29549"/>
                  <a:pt x="35164" y="27989"/>
                  <a:pt x="33909" y="25792"/>
                </a:cubicBezTo>
                <a:cubicBezTo>
                  <a:pt x="32870" y="23973"/>
                  <a:pt x="33446" y="20358"/>
                  <a:pt x="35433" y="19696"/>
                </a:cubicBezTo>
                <a:cubicBezTo>
                  <a:pt x="43656" y="16955"/>
                  <a:pt x="54831" y="18520"/>
                  <a:pt x="60960" y="24649"/>
                </a:cubicBezTo>
                <a:cubicBezTo>
                  <a:pt x="69254" y="32943"/>
                  <a:pt x="72097" y="45692"/>
                  <a:pt x="80391" y="53986"/>
                </a:cubicBezTo>
                <a:cubicBezTo>
                  <a:pt x="85049" y="58644"/>
                  <a:pt x="93169" y="57517"/>
                  <a:pt x="99060" y="60463"/>
                </a:cubicBezTo>
              </a:path>
            </a:pathLst>
          </a:custGeom>
          <a:noFill/>
          <a:ln cap="flat" cmpd="sng" w="3810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7"/>
          <p:cNvSpPr/>
          <p:nvPr/>
        </p:nvSpPr>
        <p:spPr>
          <a:xfrm>
            <a:off x="7923645" y="990600"/>
            <a:ext cx="1382275" cy="2619375"/>
          </a:xfrm>
          <a:custGeom>
            <a:rect b="b" l="l" r="r" t="t"/>
            <a:pathLst>
              <a:path extrusionOk="0" h="104775" w="55291">
                <a:moveTo>
                  <a:pt x="53767" y="0"/>
                </a:moveTo>
                <a:cubicBezTo>
                  <a:pt x="52109" y="11606"/>
                  <a:pt x="37989" y="19258"/>
                  <a:pt x="26716" y="22479"/>
                </a:cubicBezTo>
                <a:cubicBezTo>
                  <a:pt x="17320" y="25163"/>
                  <a:pt x="4147" y="27012"/>
                  <a:pt x="808" y="36195"/>
                </a:cubicBezTo>
                <a:cubicBezTo>
                  <a:pt x="-3391" y="47742"/>
                  <a:pt x="10039" y="59896"/>
                  <a:pt x="19096" y="68199"/>
                </a:cubicBezTo>
                <a:cubicBezTo>
                  <a:pt x="28194" y="76539"/>
                  <a:pt x="34372" y="87666"/>
                  <a:pt x="43099" y="96393"/>
                </a:cubicBezTo>
                <a:cubicBezTo>
                  <a:pt x="46586" y="99880"/>
                  <a:pt x="51804" y="101288"/>
                  <a:pt x="55291" y="104775"/>
                </a:cubicBezTo>
              </a:path>
            </a:pathLst>
          </a:custGeom>
          <a:noFill/>
          <a:ln cap="flat" cmpd="sng" w="3810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4">
    <p:spTree>
      <p:nvGrpSpPr>
        <p:cNvPr id="68" name="Shape 68"/>
        <p:cNvGrpSpPr/>
        <p:nvPr/>
      </p:nvGrpSpPr>
      <p:grpSpPr>
        <a:xfrm>
          <a:off x="0" y="0"/>
          <a:ext cx="0" cy="0"/>
          <a:chOff x="0" y="0"/>
          <a:chExt cx="0" cy="0"/>
        </a:xfrm>
      </p:grpSpPr>
      <p:sp>
        <p:nvSpPr>
          <p:cNvPr id="69" name="Google Shape;69;p58"/>
          <p:cNvSpPr txBox="1"/>
          <p:nvPr>
            <p:ph type="title"/>
          </p:nvPr>
        </p:nvSpPr>
        <p:spPr>
          <a:xfrm>
            <a:off x="606525" y="485626"/>
            <a:ext cx="7919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sp>
        <p:nvSpPr>
          <p:cNvPr id="70" name="Google Shape;70;p58"/>
          <p:cNvSpPr txBox="1"/>
          <p:nvPr>
            <p:ph idx="2" type="title"/>
          </p:nvPr>
        </p:nvSpPr>
        <p:spPr>
          <a:xfrm>
            <a:off x="873638" y="2717107"/>
            <a:ext cx="2320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0" sz="3000"/>
            </a:lvl1pPr>
            <a:lvl2pPr lvl="1" algn="ctr">
              <a:lnSpc>
                <a:spcPct val="100000"/>
              </a:lnSpc>
              <a:spcBef>
                <a:spcPts val="0"/>
              </a:spcBef>
              <a:spcAft>
                <a:spcPts val="0"/>
              </a:spcAft>
              <a:buSzPts val="3800"/>
              <a:buNone/>
              <a:defRPr/>
            </a:lvl2pPr>
            <a:lvl3pPr lvl="2" algn="ctr">
              <a:lnSpc>
                <a:spcPct val="100000"/>
              </a:lnSpc>
              <a:spcBef>
                <a:spcPts val="0"/>
              </a:spcBef>
              <a:spcAft>
                <a:spcPts val="0"/>
              </a:spcAft>
              <a:buSzPts val="3800"/>
              <a:buNone/>
              <a:defRPr/>
            </a:lvl3pPr>
            <a:lvl4pPr lvl="3" algn="ctr">
              <a:lnSpc>
                <a:spcPct val="100000"/>
              </a:lnSpc>
              <a:spcBef>
                <a:spcPts val="0"/>
              </a:spcBef>
              <a:spcAft>
                <a:spcPts val="0"/>
              </a:spcAft>
              <a:buSzPts val="3800"/>
              <a:buNone/>
              <a:defRPr/>
            </a:lvl4pPr>
            <a:lvl5pPr lvl="4" algn="ctr">
              <a:lnSpc>
                <a:spcPct val="100000"/>
              </a:lnSpc>
              <a:spcBef>
                <a:spcPts val="0"/>
              </a:spcBef>
              <a:spcAft>
                <a:spcPts val="0"/>
              </a:spcAft>
              <a:buSzPts val="3800"/>
              <a:buNone/>
              <a:defRPr/>
            </a:lvl5pPr>
            <a:lvl6pPr lvl="5" algn="ctr">
              <a:lnSpc>
                <a:spcPct val="100000"/>
              </a:lnSpc>
              <a:spcBef>
                <a:spcPts val="0"/>
              </a:spcBef>
              <a:spcAft>
                <a:spcPts val="0"/>
              </a:spcAft>
              <a:buSzPts val="3800"/>
              <a:buNone/>
              <a:defRPr/>
            </a:lvl6pPr>
            <a:lvl7pPr lvl="6" algn="ctr">
              <a:lnSpc>
                <a:spcPct val="100000"/>
              </a:lnSpc>
              <a:spcBef>
                <a:spcPts val="0"/>
              </a:spcBef>
              <a:spcAft>
                <a:spcPts val="0"/>
              </a:spcAft>
              <a:buSzPts val="3800"/>
              <a:buNone/>
              <a:defRPr/>
            </a:lvl7pPr>
            <a:lvl8pPr lvl="7" algn="ctr">
              <a:lnSpc>
                <a:spcPct val="100000"/>
              </a:lnSpc>
              <a:spcBef>
                <a:spcPts val="0"/>
              </a:spcBef>
              <a:spcAft>
                <a:spcPts val="0"/>
              </a:spcAft>
              <a:buSzPts val="3800"/>
              <a:buNone/>
              <a:defRPr/>
            </a:lvl8pPr>
            <a:lvl9pPr lvl="8" algn="ctr">
              <a:lnSpc>
                <a:spcPct val="100000"/>
              </a:lnSpc>
              <a:spcBef>
                <a:spcPts val="0"/>
              </a:spcBef>
              <a:spcAft>
                <a:spcPts val="0"/>
              </a:spcAft>
              <a:buSzPts val="3800"/>
              <a:buNone/>
              <a:defRPr/>
            </a:lvl9pPr>
          </a:lstStyle>
          <a:p/>
        </p:txBody>
      </p:sp>
      <p:sp>
        <p:nvSpPr>
          <p:cNvPr id="71" name="Google Shape;71;p58"/>
          <p:cNvSpPr txBox="1"/>
          <p:nvPr>
            <p:ph idx="1" type="subTitle"/>
          </p:nvPr>
        </p:nvSpPr>
        <p:spPr>
          <a:xfrm>
            <a:off x="945550" y="3254950"/>
            <a:ext cx="2176800" cy="80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2" name="Google Shape;72;p58"/>
          <p:cNvSpPr txBox="1"/>
          <p:nvPr>
            <p:ph idx="3" type="title"/>
          </p:nvPr>
        </p:nvSpPr>
        <p:spPr>
          <a:xfrm>
            <a:off x="3415791" y="2717107"/>
            <a:ext cx="2320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0" sz="3000"/>
            </a:lvl1pPr>
            <a:lvl2pPr lvl="1" algn="ctr">
              <a:lnSpc>
                <a:spcPct val="100000"/>
              </a:lnSpc>
              <a:spcBef>
                <a:spcPts val="0"/>
              </a:spcBef>
              <a:spcAft>
                <a:spcPts val="0"/>
              </a:spcAft>
              <a:buSzPts val="3800"/>
              <a:buNone/>
              <a:defRPr/>
            </a:lvl2pPr>
            <a:lvl3pPr lvl="2" algn="ctr">
              <a:lnSpc>
                <a:spcPct val="100000"/>
              </a:lnSpc>
              <a:spcBef>
                <a:spcPts val="0"/>
              </a:spcBef>
              <a:spcAft>
                <a:spcPts val="0"/>
              </a:spcAft>
              <a:buSzPts val="3800"/>
              <a:buNone/>
              <a:defRPr/>
            </a:lvl3pPr>
            <a:lvl4pPr lvl="3" algn="ctr">
              <a:lnSpc>
                <a:spcPct val="100000"/>
              </a:lnSpc>
              <a:spcBef>
                <a:spcPts val="0"/>
              </a:spcBef>
              <a:spcAft>
                <a:spcPts val="0"/>
              </a:spcAft>
              <a:buSzPts val="3800"/>
              <a:buNone/>
              <a:defRPr/>
            </a:lvl4pPr>
            <a:lvl5pPr lvl="4" algn="ctr">
              <a:lnSpc>
                <a:spcPct val="100000"/>
              </a:lnSpc>
              <a:spcBef>
                <a:spcPts val="0"/>
              </a:spcBef>
              <a:spcAft>
                <a:spcPts val="0"/>
              </a:spcAft>
              <a:buSzPts val="3800"/>
              <a:buNone/>
              <a:defRPr/>
            </a:lvl5pPr>
            <a:lvl6pPr lvl="5" algn="ctr">
              <a:lnSpc>
                <a:spcPct val="100000"/>
              </a:lnSpc>
              <a:spcBef>
                <a:spcPts val="0"/>
              </a:spcBef>
              <a:spcAft>
                <a:spcPts val="0"/>
              </a:spcAft>
              <a:buSzPts val="3800"/>
              <a:buNone/>
              <a:defRPr/>
            </a:lvl6pPr>
            <a:lvl7pPr lvl="6" algn="ctr">
              <a:lnSpc>
                <a:spcPct val="100000"/>
              </a:lnSpc>
              <a:spcBef>
                <a:spcPts val="0"/>
              </a:spcBef>
              <a:spcAft>
                <a:spcPts val="0"/>
              </a:spcAft>
              <a:buSzPts val="3800"/>
              <a:buNone/>
              <a:defRPr/>
            </a:lvl7pPr>
            <a:lvl8pPr lvl="7" algn="ctr">
              <a:lnSpc>
                <a:spcPct val="100000"/>
              </a:lnSpc>
              <a:spcBef>
                <a:spcPts val="0"/>
              </a:spcBef>
              <a:spcAft>
                <a:spcPts val="0"/>
              </a:spcAft>
              <a:buSzPts val="3800"/>
              <a:buNone/>
              <a:defRPr/>
            </a:lvl8pPr>
            <a:lvl9pPr lvl="8" algn="ctr">
              <a:lnSpc>
                <a:spcPct val="100000"/>
              </a:lnSpc>
              <a:spcBef>
                <a:spcPts val="0"/>
              </a:spcBef>
              <a:spcAft>
                <a:spcPts val="0"/>
              </a:spcAft>
              <a:buSzPts val="3800"/>
              <a:buNone/>
              <a:defRPr/>
            </a:lvl9pPr>
          </a:lstStyle>
          <a:p/>
        </p:txBody>
      </p:sp>
      <p:sp>
        <p:nvSpPr>
          <p:cNvPr id="73" name="Google Shape;73;p58"/>
          <p:cNvSpPr txBox="1"/>
          <p:nvPr>
            <p:ph idx="4" type="subTitle"/>
          </p:nvPr>
        </p:nvSpPr>
        <p:spPr>
          <a:xfrm>
            <a:off x="3485729" y="3254950"/>
            <a:ext cx="2176800" cy="80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4" name="Google Shape;74;p58"/>
          <p:cNvSpPr txBox="1"/>
          <p:nvPr>
            <p:ph idx="5" type="title"/>
          </p:nvPr>
        </p:nvSpPr>
        <p:spPr>
          <a:xfrm>
            <a:off x="5957950" y="2717107"/>
            <a:ext cx="2320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0" sz="3000"/>
            </a:lvl1pPr>
            <a:lvl2pPr lvl="1" algn="ctr">
              <a:lnSpc>
                <a:spcPct val="100000"/>
              </a:lnSpc>
              <a:spcBef>
                <a:spcPts val="0"/>
              </a:spcBef>
              <a:spcAft>
                <a:spcPts val="0"/>
              </a:spcAft>
              <a:buSzPts val="3800"/>
              <a:buNone/>
              <a:defRPr/>
            </a:lvl2pPr>
            <a:lvl3pPr lvl="2" algn="ctr">
              <a:lnSpc>
                <a:spcPct val="100000"/>
              </a:lnSpc>
              <a:spcBef>
                <a:spcPts val="0"/>
              </a:spcBef>
              <a:spcAft>
                <a:spcPts val="0"/>
              </a:spcAft>
              <a:buSzPts val="3800"/>
              <a:buNone/>
              <a:defRPr/>
            </a:lvl3pPr>
            <a:lvl4pPr lvl="3" algn="ctr">
              <a:lnSpc>
                <a:spcPct val="100000"/>
              </a:lnSpc>
              <a:spcBef>
                <a:spcPts val="0"/>
              </a:spcBef>
              <a:spcAft>
                <a:spcPts val="0"/>
              </a:spcAft>
              <a:buSzPts val="3800"/>
              <a:buNone/>
              <a:defRPr/>
            </a:lvl4pPr>
            <a:lvl5pPr lvl="4" algn="ctr">
              <a:lnSpc>
                <a:spcPct val="100000"/>
              </a:lnSpc>
              <a:spcBef>
                <a:spcPts val="0"/>
              </a:spcBef>
              <a:spcAft>
                <a:spcPts val="0"/>
              </a:spcAft>
              <a:buSzPts val="3800"/>
              <a:buNone/>
              <a:defRPr/>
            </a:lvl5pPr>
            <a:lvl6pPr lvl="5" algn="ctr">
              <a:lnSpc>
                <a:spcPct val="100000"/>
              </a:lnSpc>
              <a:spcBef>
                <a:spcPts val="0"/>
              </a:spcBef>
              <a:spcAft>
                <a:spcPts val="0"/>
              </a:spcAft>
              <a:buSzPts val="3800"/>
              <a:buNone/>
              <a:defRPr/>
            </a:lvl6pPr>
            <a:lvl7pPr lvl="6" algn="ctr">
              <a:lnSpc>
                <a:spcPct val="100000"/>
              </a:lnSpc>
              <a:spcBef>
                <a:spcPts val="0"/>
              </a:spcBef>
              <a:spcAft>
                <a:spcPts val="0"/>
              </a:spcAft>
              <a:buSzPts val="3800"/>
              <a:buNone/>
              <a:defRPr/>
            </a:lvl7pPr>
            <a:lvl8pPr lvl="7" algn="ctr">
              <a:lnSpc>
                <a:spcPct val="100000"/>
              </a:lnSpc>
              <a:spcBef>
                <a:spcPts val="0"/>
              </a:spcBef>
              <a:spcAft>
                <a:spcPts val="0"/>
              </a:spcAft>
              <a:buSzPts val="3800"/>
              <a:buNone/>
              <a:defRPr/>
            </a:lvl8pPr>
            <a:lvl9pPr lvl="8" algn="ctr">
              <a:lnSpc>
                <a:spcPct val="100000"/>
              </a:lnSpc>
              <a:spcBef>
                <a:spcPts val="0"/>
              </a:spcBef>
              <a:spcAft>
                <a:spcPts val="0"/>
              </a:spcAft>
              <a:buSzPts val="3800"/>
              <a:buNone/>
              <a:defRPr/>
            </a:lvl9pPr>
          </a:lstStyle>
          <a:p/>
        </p:txBody>
      </p:sp>
      <p:sp>
        <p:nvSpPr>
          <p:cNvPr id="75" name="Google Shape;75;p58"/>
          <p:cNvSpPr txBox="1"/>
          <p:nvPr>
            <p:ph idx="6" type="subTitle"/>
          </p:nvPr>
        </p:nvSpPr>
        <p:spPr>
          <a:xfrm>
            <a:off x="6029950" y="3254950"/>
            <a:ext cx="2176800" cy="80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6" name="Google Shape;76;p58"/>
          <p:cNvSpPr/>
          <p:nvPr/>
        </p:nvSpPr>
        <p:spPr>
          <a:xfrm rot="-1286190">
            <a:off x="8071193" y="-14080"/>
            <a:ext cx="1396790" cy="2954919"/>
          </a:xfrm>
          <a:custGeom>
            <a:rect b="b" l="l" r="r" t="t"/>
            <a:pathLst>
              <a:path extrusionOk="0" h="118187" w="55867">
                <a:moveTo>
                  <a:pt x="50152" y="0"/>
                </a:moveTo>
                <a:cubicBezTo>
                  <a:pt x="50152" y="12460"/>
                  <a:pt x="42774" y="27116"/>
                  <a:pt x="31483" y="32385"/>
                </a:cubicBezTo>
                <a:cubicBezTo>
                  <a:pt x="25178" y="35327"/>
                  <a:pt x="18727" y="38042"/>
                  <a:pt x="12052" y="40005"/>
                </a:cubicBezTo>
                <a:cubicBezTo>
                  <a:pt x="8159" y="41150"/>
                  <a:pt x="1737" y="40294"/>
                  <a:pt x="622" y="44196"/>
                </a:cubicBezTo>
                <a:cubicBezTo>
                  <a:pt x="-3377" y="58193"/>
                  <a:pt x="16830" y="68446"/>
                  <a:pt x="26149" y="79629"/>
                </a:cubicBezTo>
                <a:cubicBezTo>
                  <a:pt x="33091" y="87959"/>
                  <a:pt x="30421" y="101468"/>
                  <a:pt x="36436" y="110490"/>
                </a:cubicBezTo>
                <a:cubicBezTo>
                  <a:pt x="38379" y="113405"/>
                  <a:pt x="40803" y="116428"/>
                  <a:pt x="44056" y="117729"/>
                </a:cubicBezTo>
                <a:cubicBezTo>
                  <a:pt x="47742" y="119203"/>
                  <a:pt x="51897" y="116205"/>
                  <a:pt x="55867" y="116205"/>
                </a:cubicBezTo>
              </a:path>
            </a:pathLst>
          </a:custGeom>
          <a:noFill/>
          <a:ln cap="flat" cmpd="sng" w="3810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8"/>
          <p:cNvSpPr/>
          <p:nvPr/>
        </p:nvSpPr>
        <p:spPr>
          <a:xfrm rot="-4063569">
            <a:off x="293359" y="3114694"/>
            <a:ext cx="835625" cy="2781051"/>
          </a:xfrm>
          <a:custGeom>
            <a:rect b="b" l="l" r="r" t="t"/>
            <a:pathLst>
              <a:path extrusionOk="0" h="111252" w="33428">
                <a:moveTo>
                  <a:pt x="2286" y="0"/>
                </a:moveTo>
                <a:cubicBezTo>
                  <a:pt x="12044" y="4879"/>
                  <a:pt x="29864" y="3018"/>
                  <a:pt x="32004" y="13716"/>
                </a:cubicBezTo>
                <a:cubicBezTo>
                  <a:pt x="33200" y="19694"/>
                  <a:pt x="34405" y="26401"/>
                  <a:pt x="32004" y="32004"/>
                </a:cubicBezTo>
                <a:cubicBezTo>
                  <a:pt x="28757" y="39580"/>
                  <a:pt x="21182" y="44861"/>
                  <a:pt x="18288" y="52578"/>
                </a:cubicBezTo>
                <a:cubicBezTo>
                  <a:pt x="13637" y="64982"/>
                  <a:pt x="18726" y="79422"/>
                  <a:pt x="15240" y="92202"/>
                </a:cubicBezTo>
                <a:cubicBezTo>
                  <a:pt x="13100" y="100047"/>
                  <a:pt x="3637" y="103979"/>
                  <a:pt x="0" y="111252"/>
                </a:cubicBezTo>
              </a:path>
            </a:pathLst>
          </a:custGeom>
          <a:noFill/>
          <a:ln cap="flat" cmpd="sng" w="3810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1">
  <p:cSld name="CUSTOM_14">
    <p:spTree>
      <p:nvGrpSpPr>
        <p:cNvPr id="78" name="Shape 78"/>
        <p:cNvGrpSpPr/>
        <p:nvPr/>
      </p:nvGrpSpPr>
      <p:grpSpPr>
        <a:xfrm>
          <a:off x="0" y="0"/>
          <a:ext cx="0" cy="0"/>
          <a:chOff x="0" y="0"/>
          <a:chExt cx="0" cy="0"/>
        </a:xfrm>
      </p:grpSpPr>
      <p:sp>
        <p:nvSpPr>
          <p:cNvPr id="79" name="Google Shape;79;p59"/>
          <p:cNvSpPr/>
          <p:nvPr/>
        </p:nvSpPr>
        <p:spPr>
          <a:xfrm>
            <a:off x="0" y="-125"/>
            <a:ext cx="9144000" cy="2551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59"/>
          <p:cNvSpPr txBox="1"/>
          <p:nvPr>
            <p:ph type="title"/>
          </p:nvPr>
        </p:nvSpPr>
        <p:spPr>
          <a:xfrm>
            <a:off x="602072" y="3411425"/>
            <a:ext cx="3375000" cy="801000"/>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2500"/>
              <a:buNone/>
              <a:defRPr sz="30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1" name="Google Shape;81;p59"/>
          <p:cNvSpPr txBox="1"/>
          <p:nvPr>
            <p:ph idx="1" type="subTitle"/>
          </p:nvPr>
        </p:nvSpPr>
        <p:spPr>
          <a:xfrm>
            <a:off x="606325" y="4123275"/>
            <a:ext cx="3965700" cy="599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a:solidFill>
                  <a:schemeClr val="dk1"/>
                </a:solidFill>
              </a:defRPr>
            </a:lvl1pPr>
            <a:lvl2pPr lvl="1" algn="ctr">
              <a:lnSpc>
                <a:spcPct val="100000"/>
              </a:lnSpc>
              <a:spcBef>
                <a:spcPts val="160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2" name="Google Shape;82;p59"/>
          <p:cNvSpPr/>
          <p:nvPr/>
        </p:nvSpPr>
        <p:spPr>
          <a:xfrm rot="-5400000">
            <a:off x="4429950" y="-1858350"/>
            <a:ext cx="309600" cy="9169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59"/>
          <p:cNvSpPr/>
          <p:nvPr/>
        </p:nvSpPr>
        <p:spPr>
          <a:xfrm rot="-7822198">
            <a:off x="6601169" y="2313112"/>
            <a:ext cx="1378468" cy="4333377"/>
          </a:xfrm>
          <a:custGeom>
            <a:rect b="b" l="l" r="r" t="t"/>
            <a:pathLst>
              <a:path extrusionOk="0" h="111252" w="33428">
                <a:moveTo>
                  <a:pt x="2286" y="0"/>
                </a:moveTo>
                <a:cubicBezTo>
                  <a:pt x="12044" y="4879"/>
                  <a:pt x="29864" y="3018"/>
                  <a:pt x="32004" y="13716"/>
                </a:cubicBezTo>
                <a:cubicBezTo>
                  <a:pt x="33200" y="19694"/>
                  <a:pt x="34405" y="26401"/>
                  <a:pt x="32004" y="32004"/>
                </a:cubicBezTo>
                <a:cubicBezTo>
                  <a:pt x="28757" y="39580"/>
                  <a:pt x="21182" y="44861"/>
                  <a:pt x="18288" y="52578"/>
                </a:cubicBezTo>
                <a:cubicBezTo>
                  <a:pt x="13637" y="64982"/>
                  <a:pt x="18726" y="79422"/>
                  <a:pt x="15240" y="92202"/>
                </a:cubicBezTo>
                <a:cubicBezTo>
                  <a:pt x="13100" y="100047"/>
                  <a:pt x="3637" y="103979"/>
                  <a:pt x="0" y="111252"/>
                </a:cubicBezTo>
              </a:path>
            </a:pathLst>
          </a:custGeom>
          <a:noFill/>
          <a:ln cap="flat" cmpd="sng" w="3810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
    <p:bg>
      <p:bgPr>
        <a:solidFill>
          <a:schemeClr val="accent3"/>
        </a:solidFill>
      </p:bgPr>
    </p:bg>
    <p:spTree>
      <p:nvGrpSpPr>
        <p:cNvPr id="84" name="Shape 84"/>
        <p:cNvGrpSpPr/>
        <p:nvPr/>
      </p:nvGrpSpPr>
      <p:grpSpPr>
        <a:xfrm>
          <a:off x="0" y="0"/>
          <a:ext cx="0" cy="0"/>
          <a:chOff x="0" y="0"/>
          <a:chExt cx="0" cy="0"/>
        </a:xfrm>
      </p:grpSpPr>
      <p:sp>
        <p:nvSpPr>
          <p:cNvPr id="85" name="Google Shape;85;p60"/>
          <p:cNvSpPr txBox="1"/>
          <p:nvPr>
            <p:ph type="title"/>
          </p:nvPr>
        </p:nvSpPr>
        <p:spPr>
          <a:xfrm>
            <a:off x="5295075" y="3064513"/>
            <a:ext cx="1883100" cy="465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4000"/>
              <a:buNone/>
              <a:defRPr b="0" sz="2500"/>
            </a:lvl1pPr>
            <a:lvl2pPr lvl="1" algn="r">
              <a:lnSpc>
                <a:spcPct val="100000"/>
              </a:lnSpc>
              <a:spcBef>
                <a:spcPts val="0"/>
              </a:spcBef>
              <a:spcAft>
                <a:spcPts val="0"/>
              </a:spcAft>
              <a:buSzPts val="3800"/>
              <a:buNone/>
              <a:defRPr b="0" sz="2500"/>
            </a:lvl2pPr>
            <a:lvl3pPr lvl="2" algn="r">
              <a:lnSpc>
                <a:spcPct val="100000"/>
              </a:lnSpc>
              <a:spcBef>
                <a:spcPts val="0"/>
              </a:spcBef>
              <a:spcAft>
                <a:spcPts val="0"/>
              </a:spcAft>
              <a:buSzPts val="3800"/>
              <a:buNone/>
              <a:defRPr b="0" sz="2500"/>
            </a:lvl3pPr>
            <a:lvl4pPr lvl="3" algn="r">
              <a:lnSpc>
                <a:spcPct val="100000"/>
              </a:lnSpc>
              <a:spcBef>
                <a:spcPts val="0"/>
              </a:spcBef>
              <a:spcAft>
                <a:spcPts val="0"/>
              </a:spcAft>
              <a:buSzPts val="3800"/>
              <a:buNone/>
              <a:defRPr b="0" sz="2500"/>
            </a:lvl4pPr>
            <a:lvl5pPr lvl="4" algn="r">
              <a:lnSpc>
                <a:spcPct val="100000"/>
              </a:lnSpc>
              <a:spcBef>
                <a:spcPts val="0"/>
              </a:spcBef>
              <a:spcAft>
                <a:spcPts val="0"/>
              </a:spcAft>
              <a:buSzPts val="3800"/>
              <a:buNone/>
              <a:defRPr b="0" sz="2500"/>
            </a:lvl5pPr>
            <a:lvl6pPr lvl="5" algn="r">
              <a:lnSpc>
                <a:spcPct val="100000"/>
              </a:lnSpc>
              <a:spcBef>
                <a:spcPts val="0"/>
              </a:spcBef>
              <a:spcAft>
                <a:spcPts val="0"/>
              </a:spcAft>
              <a:buSzPts val="3800"/>
              <a:buNone/>
              <a:defRPr b="0" sz="2500"/>
            </a:lvl6pPr>
            <a:lvl7pPr lvl="6" algn="r">
              <a:lnSpc>
                <a:spcPct val="100000"/>
              </a:lnSpc>
              <a:spcBef>
                <a:spcPts val="0"/>
              </a:spcBef>
              <a:spcAft>
                <a:spcPts val="0"/>
              </a:spcAft>
              <a:buSzPts val="3800"/>
              <a:buNone/>
              <a:defRPr b="0" sz="2500"/>
            </a:lvl7pPr>
            <a:lvl8pPr lvl="7" algn="r">
              <a:lnSpc>
                <a:spcPct val="100000"/>
              </a:lnSpc>
              <a:spcBef>
                <a:spcPts val="0"/>
              </a:spcBef>
              <a:spcAft>
                <a:spcPts val="0"/>
              </a:spcAft>
              <a:buSzPts val="3800"/>
              <a:buNone/>
              <a:defRPr b="0" sz="2500"/>
            </a:lvl8pPr>
            <a:lvl9pPr lvl="8" algn="r">
              <a:lnSpc>
                <a:spcPct val="100000"/>
              </a:lnSpc>
              <a:spcBef>
                <a:spcPts val="0"/>
              </a:spcBef>
              <a:spcAft>
                <a:spcPts val="0"/>
              </a:spcAft>
              <a:buSzPts val="3800"/>
              <a:buNone/>
              <a:defRPr b="0" sz="2500"/>
            </a:lvl9pPr>
          </a:lstStyle>
          <a:p/>
        </p:txBody>
      </p:sp>
      <p:sp>
        <p:nvSpPr>
          <p:cNvPr id="86" name="Google Shape;86;p60"/>
          <p:cNvSpPr txBox="1"/>
          <p:nvPr>
            <p:ph idx="1" type="subTitle"/>
          </p:nvPr>
        </p:nvSpPr>
        <p:spPr>
          <a:xfrm>
            <a:off x="1687200" y="1673938"/>
            <a:ext cx="5769600" cy="135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2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60"/>
          <p:cNvSpPr/>
          <p:nvPr/>
        </p:nvSpPr>
        <p:spPr>
          <a:xfrm flipH="1">
            <a:off x="-688574" y="-1074575"/>
            <a:ext cx="10589124" cy="8051618"/>
          </a:xfrm>
          <a:custGeom>
            <a:rect b="b" l="l" r="r" t="t"/>
            <a:pathLst>
              <a:path extrusionOk="0" h="242245" w="397527">
                <a:moveTo>
                  <a:pt x="8763" y="70798"/>
                </a:moveTo>
                <a:cubicBezTo>
                  <a:pt x="7357" y="63770"/>
                  <a:pt x="12336" y="53143"/>
                  <a:pt x="19431" y="52129"/>
                </a:cubicBezTo>
                <a:cubicBezTo>
                  <a:pt x="30083" y="50607"/>
                  <a:pt x="52780" y="59286"/>
                  <a:pt x="47244" y="68512"/>
                </a:cubicBezTo>
                <a:cubicBezTo>
                  <a:pt x="45806" y="70908"/>
                  <a:pt x="41558" y="69247"/>
                  <a:pt x="38862" y="68512"/>
                </a:cubicBezTo>
                <a:cubicBezTo>
                  <a:pt x="26486" y="65137"/>
                  <a:pt x="28981" y="37728"/>
                  <a:pt x="39243" y="30031"/>
                </a:cubicBezTo>
                <a:cubicBezTo>
                  <a:pt x="43815" y="26602"/>
                  <a:pt x="51392" y="27256"/>
                  <a:pt x="56388" y="30031"/>
                </a:cubicBezTo>
                <a:cubicBezTo>
                  <a:pt x="61434" y="32834"/>
                  <a:pt x="64773" y="38110"/>
                  <a:pt x="69723" y="41080"/>
                </a:cubicBezTo>
                <a:cubicBezTo>
                  <a:pt x="80304" y="47429"/>
                  <a:pt x="94199" y="49215"/>
                  <a:pt x="106299" y="46795"/>
                </a:cubicBezTo>
                <a:cubicBezTo>
                  <a:pt x="113177" y="45419"/>
                  <a:pt x="119998" y="41357"/>
                  <a:pt x="124206" y="35746"/>
                </a:cubicBezTo>
                <a:cubicBezTo>
                  <a:pt x="129710" y="28407"/>
                  <a:pt x="128989" y="17558"/>
                  <a:pt x="134493" y="10219"/>
                </a:cubicBezTo>
                <a:cubicBezTo>
                  <a:pt x="141098" y="1412"/>
                  <a:pt x="155285" y="-1275"/>
                  <a:pt x="166116" y="694"/>
                </a:cubicBezTo>
                <a:cubicBezTo>
                  <a:pt x="174177" y="2160"/>
                  <a:pt x="183564" y="2902"/>
                  <a:pt x="189357" y="8695"/>
                </a:cubicBezTo>
                <a:cubicBezTo>
                  <a:pt x="198399" y="17737"/>
                  <a:pt x="200230" y="33541"/>
                  <a:pt x="211074" y="40318"/>
                </a:cubicBezTo>
                <a:cubicBezTo>
                  <a:pt x="220370" y="46128"/>
                  <a:pt x="232497" y="46033"/>
                  <a:pt x="243459" y="46033"/>
                </a:cubicBezTo>
                <a:cubicBezTo>
                  <a:pt x="251876" y="46033"/>
                  <a:pt x="261388" y="48077"/>
                  <a:pt x="268605" y="43747"/>
                </a:cubicBezTo>
                <a:cubicBezTo>
                  <a:pt x="275950" y="39340"/>
                  <a:pt x="282590" y="23733"/>
                  <a:pt x="275463" y="18982"/>
                </a:cubicBezTo>
                <a:cubicBezTo>
                  <a:pt x="271691" y="16468"/>
                  <a:pt x="266633" y="16816"/>
                  <a:pt x="262128" y="16315"/>
                </a:cubicBezTo>
                <a:cubicBezTo>
                  <a:pt x="256288" y="15666"/>
                  <a:pt x="249303" y="14694"/>
                  <a:pt x="244602" y="18220"/>
                </a:cubicBezTo>
                <a:cubicBezTo>
                  <a:pt x="242447" y="19836"/>
                  <a:pt x="243016" y="23564"/>
                  <a:pt x="243459" y="26221"/>
                </a:cubicBezTo>
                <a:cubicBezTo>
                  <a:pt x="244774" y="34113"/>
                  <a:pt x="261146" y="31133"/>
                  <a:pt x="267462" y="26221"/>
                </a:cubicBezTo>
                <a:cubicBezTo>
                  <a:pt x="275055" y="20315"/>
                  <a:pt x="281287" y="12799"/>
                  <a:pt x="288798" y="6790"/>
                </a:cubicBezTo>
                <a:cubicBezTo>
                  <a:pt x="294950" y="1869"/>
                  <a:pt x="304730" y="4319"/>
                  <a:pt x="312420" y="6028"/>
                </a:cubicBezTo>
                <a:cubicBezTo>
                  <a:pt x="330384" y="10020"/>
                  <a:pt x="346482" y="20236"/>
                  <a:pt x="364236" y="25078"/>
                </a:cubicBezTo>
                <a:cubicBezTo>
                  <a:pt x="374762" y="27949"/>
                  <a:pt x="398034" y="28982"/>
                  <a:pt x="396240" y="18220"/>
                </a:cubicBezTo>
                <a:cubicBezTo>
                  <a:pt x="395956" y="16516"/>
                  <a:pt x="392176" y="15215"/>
                  <a:pt x="391287" y="16696"/>
                </a:cubicBezTo>
                <a:cubicBezTo>
                  <a:pt x="389050" y="20424"/>
                  <a:pt x="389453" y="25313"/>
                  <a:pt x="389763" y="29650"/>
                </a:cubicBezTo>
                <a:cubicBezTo>
                  <a:pt x="390637" y="41891"/>
                  <a:pt x="403537" y="58560"/>
                  <a:pt x="393954" y="66226"/>
                </a:cubicBezTo>
                <a:cubicBezTo>
                  <a:pt x="385055" y="73346"/>
                  <a:pt x="372020" y="59883"/>
                  <a:pt x="360807" y="57844"/>
                </a:cubicBezTo>
                <a:cubicBezTo>
                  <a:pt x="351897" y="56224"/>
                  <a:pt x="341394" y="58808"/>
                  <a:pt x="334518" y="64702"/>
                </a:cubicBezTo>
                <a:cubicBezTo>
                  <a:pt x="330507" y="68140"/>
                  <a:pt x="331196" y="75081"/>
                  <a:pt x="331851" y="80323"/>
                </a:cubicBezTo>
                <a:cubicBezTo>
                  <a:pt x="332445" y="85078"/>
                  <a:pt x="336477" y="88773"/>
                  <a:pt x="339471" y="92515"/>
                </a:cubicBezTo>
                <a:cubicBezTo>
                  <a:pt x="351008" y="106936"/>
                  <a:pt x="369766" y="123255"/>
                  <a:pt x="365760" y="141283"/>
                </a:cubicBezTo>
                <a:cubicBezTo>
                  <a:pt x="365069" y="144392"/>
                  <a:pt x="360019" y="146100"/>
                  <a:pt x="356997" y="145093"/>
                </a:cubicBezTo>
                <a:cubicBezTo>
                  <a:pt x="354490" y="144257"/>
                  <a:pt x="350839" y="140730"/>
                  <a:pt x="352425" y="138616"/>
                </a:cubicBezTo>
                <a:cubicBezTo>
                  <a:pt x="356952" y="132580"/>
                  <a:pt x="369113" y="147529"/>
                  <a:pt x="368046" y="154999"/>
                </a:cubicBezTo>
                <a:cubicBezTo>
                  <a:pt x="366749" y="164076"/>
                  <a:pt x="354376" y="167770"/>
                  <a:pt x="345948" y="171382"/>
                </a:cubicBezTo>
                <a:cubicBezTo>
                  <a:pt x="339770" y="174030"/>
                  <a:pt x="337494" y="183381"/>
                  <a:pt x="338328" y="190051"/>
                </a:cubicBezTo>
                <a:cubicBezTo>
                  <a:pt x="339605" y="200266"/>
                  <a:pt x="348240" y="210135"/>
                  <a:pt x="357759" y="214054"/>
                </a:cubicBezTo>
                <a:cubicBezTo>
                  <a:pt x="363517" y="216425"/>
                  <a:pt x="370265" y="215551"/>
                  <a:pt x="376047" y="217864"/>
                </a:cubicBezTo>
                <a:cubicBezTo>
                  <a:pt x="380759" y="219749"/>
                  <a:pt x="385653" y="226003"/>
                  <a:pt x="384048" y="230818"/>
                </a:cubicBezTo>
                <a:cubicBezTo>
                  <a:pt x="381758" y="237687"/>
                  <a:pt x="371065" y="238164"/>
                  <a:pt x="363855" y="238819"/>
                </a:cubicBezTo>
                <a:cubicBezTo>
                  <a:pt x="349816" y="240095"/>
                  <a:pt x="333804" y="245813"/>
                  <a:pt x="321564" y="238819"/>
                </a:cubicBezTo>
                <a:cubicBezTo>
                  <a:pt x="306766" y="230363"/>
                  <a:pt x="302755" y="210104"/>
                  <a:pt x="290703" y="198052"/>
                </a:cubicBezTo>
                <a:cubicBezTo>
                  <a:pt x="282939" y="190288"/>
                  <a:pt x="272376" y="185610"/>
                  <a:pt x="262128" y="181669"/>
                </a:cubicBezTo>
                <a:cubicBezTo>
                  <a:pt x="250674" y="177264"/>
                  <a:pt x="236724" y="172400"/>
                  <a:pt x="225552" y="177478"/>
                </a:cubicBezTo>
                <a:cubicBezTo>
                  <a:pt x="217986" y="180917"/>
                  <a:pt x="208756" y="188682"/>
                  <a:pt x="209931" y="196909"/>
                </a:cubicBezTo>
                <a:cubicBezTo>
                  <a:pt x="210967" y="204163"/>
                  <a:pt x="224562" y="211615"/>
                  <a:pt x="229743" y="206434"/>
                </a:cubicBezTo>
                <a:cubicBezTo>
                  <a:pt x="237848" y="198329"/>
                  <a:pt x="231849" y="180905"/>
                  <a:pt x="224028" y="172525"/>
                </a:cubicBezTo>
                <a:cubicBezTo>
                  <a:pt x="215266" y="163137"/>
                  <a:pt x="202883" y="155655"/>
                  <a:pt x="190119" y="154237"/>
                </a:cubicBezTo>
                <a:cubicBezTo>
                  <a:pt x="179646" y="153073"/>
                  <a:pt x="168183" y="164478"/>
                  <a:pt x="166116" y="174811"/>
                </a:cubicBezTo>
                <a:cubicBezTo>
                  <a:pt x="164265" y="184068"/>
                  <a:pt x="170553" y="196789"/>
                  <a:pt x="163449" y="203005"/>
                </a:cubicBezTo>
                <a:cubicBezTo>
                  <a:pt x="154096" y="211189"/>
                  <a:pt x="140415" y="212357"/>
                  <a:pt x="128778" y="216721"/>
                </a:cubicBezTo>
                <a:cubicBezTo>
                  <a:pt x="110379" y="223621"/>
                  <a:pt x="88746" y="228650"/>
                  <a:pt x="70104" y="222436"/>
                </a:cubicBezTo>
                <a:cubicBezTo>
                  <a:pt x="67357" y="221520"/>
                  <a:pt x="64411" y="218452"/>
                  <a:pt x="64770" y="215578"/>
                </a:cubicBezTo>
                <a:cubicBezTo>
                  <a:pt x="65968" y="205997"/>
                  <a:pt x="77216" y="200592"/>
                  <a:pt x="81534" y="191956"/>
                </a:cubicBezTo>
                <a:cubicBezTo>
                  <a:pt x="86143" y="182738"/>
                  <a:pt x="85620" y="169482"/>
                  <a:pt x="79629" y="161095"/>
                </a:cubicBezTo>
                <a:cubicBezTo>
                  <a:pt x="72614" y="151273"/>
                  <a:pt x="54294" y="149773"/>
                  <a:pt x="43815" y="155761"/>
                </a:cubicBezTo>
                <a:cubicBezTo>
                  <a:pt x="38445" y="158830"/>
                  <a:pt x="31654" y="172074"/>
                  <a:pt x="37719" y="173287"/>
                </a:cubicBezTo>
                <a:cubicBezTo>
                  <a:pt x="39449" y="173633"/>
                  <a:pt x="40880" y="171679"/>
                  <a:pt x="42291" y="170620"/>
                </a:cubicBezTo>
                <a:cubicBezTo>
                  <a:pt x="48655" y="165847"/>
                  <a:pt x="49149" y="155716"/>
                  <a:pt x="49149" y="147760"/>
                </a:cubicBezTo>
                <a:cubicBezTo>
                  <a:pt x="49149" y="138259"/>
                  <a:pt x="48701" y="128299"/>
                  <a:pt x="44958" y="119566"/>
                </a:cubicBezTo>
                <a:cubicBezTo>
                  <a:pt x="40525" y="109222"/>
                  <a:pt x="32445" y="99937"/>
                  <a:pt x="22860" y="94039"/>
                </a:cubicBezTo>
                <a:cubicBezTo>
                  <a:pt x="14748" y="89047"/>
                  <a:pt x="2310" y="86135"/>
                  <a:pt x="0" y="76894"/>
                </a:cubicBezTo>
              </a:path>
            </a:pathLst>
          </a:custGeom>
          <a:noFill/>
          <a:ln cap="flat" cmpd="sng" w="3810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60"/>
          <p:cNvSpPr/>
          <p:nvPr/>
        </p:nvSpPr>
        <p:spPr>
          <a:xfrm rot="5164503">
            <a:off x="736767" y="639227"/>
            <a:ext cx="879405" cy="727673"/>
          </a:xfrm>
          <a:custGeom>
            <a:rect b="b" l="l" r="r" t="t"/>
            <a:pathLst>
              <a:path extrusionOk="0" h="33206" w="40130">
                <a:moveTo>
                  <a:pt x="29100" y="0"/>
                </a:moveTo>
                <a:cubicBezTo>
                  <a:pt x="28453" y="0"/>
                  <a:pt x="28223" y="996"/>
                  <a:pt x="28788" y="1382"/>
                </a:cubicBezTo>
                <a:cubicBezTo>
                  <a:pt x="29855" y="2149"/>
                  <a:pt x="31023" y="2783"/>
                  <a:pt x="32224" y="3350"/>
                </a:cubicBezTo>
                <a:cubicBezTo>
                  <a:pt x="28821" y="3717"/>
                  <a:pt x="25285" y="4784"/>
                  <a:pt x="22283" y="5952"/>
                </a:cubicBezTo>
                <a:cubicBezTo>
                  <a:pt x="18247" y="7520"/>
                  <a:pt x="14411" y="9721"/>
                  <a:pt x="11075" y="12490"/>
                </a:cubicBezTo>
                <a:cubicBezTo>
                  <a:pt x="5571" y="17093"/>
                  <a:pt x="1" y="25366"/>
                  <a:pt x="1068" y="32905"/>
                </a:cubicBezTo>
                <a:cubicBezTo>
                  <a:pt x="1100" y="33112"/>
                  <a:pt x="1262" y="33205"/>
                  <a:pt x="1437" y="33205"/>
                </a:cubicBezTo>
                <a:cubicBezTo>
                  <a:pt x="1627" y="33205"/>
                  <a:pt x="1833" y="33096"/>
                  <a:pt x="1902" y="32905"/>
                </a:cubicBezTo>
                <a:cubicBezTo>
                  <a:pt x="2970" y="29235"/>
                  <a:pt x="3670" y="25799"/>
                  <a:pt x="5705" y="22464"/>
                </a:cubicBezTo>
                <a:cubicBezTo>
                  <a:pt x="7706" y="19228"/>
                  <a:pt x="10375" y="16259"/>
                  <a:pt x="13444" y="13958"/>
                </a:cubicBezTo>
                <a:cubicBezTo>
                  <a:pt x="16646" y="11556"/>
                  <a:pt x="20315" y="9921"/>
                  <a:pt x="24185" y="8754"/>
                </a:cubicBezTo>
                <a:cubicBezTo>
                  <a:pt x="27387" y="7787"/>
                  <a:pt x="30656" y="7453"/>
                  <a:pt x="33892" y="6919"/>
                </a:cubicBezTo>
                <a:lnTo>
                  <a:pt x="33892" y="6919"/>
                </a:lnTo>
                <a:cubicBezTo>
                  <a:pt x="32324" y="8687"/>
                  <a:pt x="31056" y="10722"/>
                  <a:pt x="30489" y="12823"/>
                </a:cubicBezTo>
                <a:cubicBezTo>
                  <a:pt x="30270" y="13634"/>
                  <a:pt x="30929" y="14215"/>
                  <a:pt x="31597" y="14215"/>
                </a:cubicBezTo>
                <a:cubicBezTo>
                  <a:pt x="31945" y="14215"/>
                  <a:pt x="32295" y="14057"/>
                  <a:pt x="32524" y="13691"/>
                </a:cubicBezTo>
                <a:cubicBezTo>
                  <a:pt x="33558" y="12056"/>
                  <a:pt x="34325" y="10355"/>
                  <a:pt x="35559" y="8854"/>
                </a:cubicBezTo>
                <a:cubicBezTo>
                  <a:pt x="36694" y="7453"/>
                  <a:pt x="38028" y="6319"/>
                  <a:pt x="39429" y="5185"/>
                </a:cubicBezTo>
                <a:cubicBezTo>
                  <a:pt x="40129" y="4618"/>
                  <a:pt x="39729" y="3417"/>
                  <a:pt x="38929" y="3250"/>
                </a:cubicBezTo>
                <a:cubicBezTo>
                  <a:pt x="35593" y="2483"/>
                  <a:pt x="32524" y="1182"/>
                  <a:pt x="29355" y="48"/>
                </a:cubicBezTo>
                <a:cubicBezTo>
                  <a:pt x="29264" y="15"/>
                  <a:pt x="29179" y="0"/>
                  <a:pt x="2910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60"/>
          <p:cNvSpPr/>
          <p:nvPr/>
        </p:nvSpPr>
        <p:spPr>
          <a:xfrm rot="-4696254">
            <a:off x="6610319" y="158045"/>
            <a:ext cx="435234" cy="1161303"/>
          </a:xfrm>
          <a:custGeom>
            <a:rect b="b" l="l" r="r" t="t"/>
            <a:pathLst>
              <a:path extrusionOk="0" h="52991" w="19860">
                <a:moveTo>
                  <a:pt x="18133" y="1"/>
                </a:moveTo>
                <a:cubicBezTo>
                  <a:pt x="18027" y="1"/>
                  <a:pt x="17921" y="13"/>
                  <a:pt x="17817" y="38"/>
                </a:cubicBezTo>
                <a:cubicBezTo>
                  <a:pt x="15281" y="672"/>
                  <a:pt x="12780" y="1306"/>
                  <a:pt x="10244" y="1973"/>
                </a:cubicBezTo>
                <a:cubicBezTo>
                  <a:pt x="8729" y="2335"/>
                  <a:pt x="8710" y="4909"/>
                  <a:pt x="10413" y="4909"/>
                </a:cubicBezTo>
                <a:cubicBezTo>
                  <a:pt x="10434" y="4909"/>
                  <a:pt x="10456" y="4909"/>
                  <a:pt x="10478" y="4908"/>
                </a:cubicBezTo>
                <a:cubicBezTo>
                  <a:pt x="11545" y="4875"/>
                  <a:pt x="12546" y="4775"/>
                  <a:pt x="13547" y="4541"/>
                </a:cubicBezTo>
                <a:lnTo>
                  <a:pt x="13547" y="4541"/>
                </a:lnTo>
                <a:cubicBezTo>
                  <a:pt x="4841" y="17050"/>
                  <a:pt x="71" y="33328"/>
                  <a:pt x="4007" y="48373"/>
                </a:cubicBezTo>
                <a:cubicBezTo>
                  <a:pt x="3340" y="47906"/>
                  <a:pt x="2672" y="47472"/>
                  <a:pt x="1972" y="47105"/>
                </a:cubicBezTo>
                <a:cubicBezTo>
                  <a:pt x="1768" y="46994"/>
                  <a:pt x="1567" y="46944"/>
                  <a:pt x="1380" y="46944"/>
                </a:cubicBezTo>
                <a:cubicBezTo>
                  <a:pt x="558" y="46944"/>
                  <a:pt x="0" y="47897"/>
                  <a:pt x="571" y="48739"/>
                </a:cubicBezTo>
                <a:cubicBezTo>
                  <a:pt x="1672" y="50274"/>
                  <a:pt x="3340" y="51508"/>
                  <a:pt x="4774" y="52709"/>
                </a:cubicBezTo>
                <a:cubicBezTo>
                  <a:pt x="5022" y="52906"/>
                  <a:pt x="5294" y="52991"/>
                  <a:pt x="5563" y="52991"/>
                </a:cubicBezTo>
                <a:cubicBezTo>
                  <a:pt x="6344" y="52991"/>
                  <a:pt x="7101" y="52277"/>
                  <a:pt x="7176" y="51508"/>
                </a:cubicBezTo>
                <a:cubicBezTo>
                  <a:pt x="7376" y="49673"/>
                  <a:pt x="8110" y="48106"/>
                  <a:pt x="9411" y="46805"/>
                </a:cubicBezTo>
                <a:cubicBezTo>
                  <a:pt x="10505" y="45684"/>
                  <a:pt x="9502" y="44034"/>
                  <a:pt x="8296" y="44034"/>
                </a:cubicBezTo>
                <a:cubicBezTo>
                  <a:pt x="7958" y="44034"/>
                  <a:pt x="7604" y="44163"/>
                  <a:pt x="7276" y="44470"/>
                </a:cubicBezTo>
                <a:cubicBezTo>
                  <a:pt x="6542" y="45170"/>
                  <a:pt x="5908" y="46004"/>
                  <a:pt x="5408" y="46871"/>
                </a:cubicBezTo>
                <a:cubicBezTo>
                  <a:pt x="4440" y="39600"/>
                  <a:pt x="4440" y="32361"/>
                  <a:pt x="6142" y="25089"/>
                </a:cubicBezTo>
                <a:cubicBezTo>
                  <a:pt x="7909" y="17617"/>
                  <a:pt x="11245" y="10179"/>
                  <a:pt x="16249" y="4241"/>
                </a:cubicBezTo>
                <a:lnTo>
                  <a:pt x="16249" y="4241"/>
                </a:lnTo>
                <a:cubicBezTo>
                  <a:pt x="16215" y="4808"/>
                  <a:pt x="16215" y="5408"/>
                  <a:pt x="16249" y="6009"/>
                </a:cubicBezTo>
                <a:cubicBezTo>
                  <a:pt x="16328" y="7198"/>
                  <a:pt x="17183" y="7769"/>
                  <a:pt x="18023" y="7769"/>
                </a:cubicBezTo>
                <a:cubicBezTo>
                  <a:pt x="18951" y="7769"/>
                  <a:pt x="19860" y="7072"/>
                  <a:pt x="19685" y="5742"/>
                </a:cubicBezTo>
                <a:cubicBezTo>
                  <a:pt x="19518" y="4374"/>
                  <a:pt x="19551" y="3073"/>
                  <a:pt x="19718" y="1706"/>
                </a:cubicBezTo>
                <a:cubicBezTo>
                  <a:pt x="19837" y="813"/>
                  <a:pt x="19001" y="1"/>
                  <a:pt x="1813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60"/>
          <p:cNvSpPr/>
          <p:nvPr/>
        </p:nvSpPr>
        <p:spPr>
          <a:xfrm flipH="1" rot="-9899998">
            <a:off x="5650707" y="4342725"/>
            <a:ext cx="506673" cy="513379"/>
          </a:xfrm>
          <a:custGeom>
            <a:rect b="b" l="l" r="r" t="t"/>
            <a:pathLst>
              <a:path extrusionOk="0" h="23424" w="23118">
                <a:moveTo>
                  <a:pt x="14929" y="0"/>
                </a:moveTo>
                <a:cubicBezTo>
                  <a:pt x="14297" y="0"/>
                  <a:pt x="13819" y="756"/>
                  <a:pt x="14345" y="1282"/>
                </a:cubicBezTo>
                <a:cubicBezTo>
                  <a:pt x="14845" y="1782"/>
                  <a:pt x="15446" y="2216"/>
                  <a:pt x="16079" y="2583"/>
                </a:cubicBezTo>
                <a:cubicBezTo>
                  <a:pt x="7907" y="6052"/>
                  <a:pt x="868" y="14158"/>
                  <a:pt x="35" y="22998"/>
                </a:cubicBezTo>
                <a:cubicBezTo>
                  <a:pt x="0" y="23291"/>
                  <a:pt x="188" y="23423"/>
                  <a:pt x="401" y="23423"/>
                </a:cubicBezTo>
                <a:cubicBezTo>
                  <a:pt x="600" y="23423"/>
                  <a:pt x="821" y="23307"/>
                  <a:pt x="902" y="23098"/>
                </a:cubicBezTo>
                <a:cubicBezTo>
                  <a:pt x="4304" y="14992"/>
                  <a:pt x="9541" y="8787"/>
                  <a:pt x="17547" y="5385"/>
                </a:cubicBezTo>
                <a:lnTo>
                  <a:pt x="17547" y="5385"/>
                </a:lnTo>
                <a:cubicBezTo>
                  <a:pt x="17213" y="6052"/>
                  <a:pt x="16947" y="6753"/>
                  <a:pt x="16780" y="7486"/>
                </a:cubicBezTo>
                <a:cubicBezTo>
                  <a:pt x="16539" y="8530"/>
                  <a:pt x="17408" y="9211"/>
                  <a:pt x="18227" y="9211"/>
                </a:cubicBezTo>
                <a:cubicBezTo>
                  <a:pt x="18769" y="9211"/>
                  <a:pt x="19289" y="8912"/>
                  <a:pt x="19448" y="8220"/>
                </a:cubicBezTo>
                <a:cubicBezTo>
                  <a:pt x="19815" y="6519"/>
                  <a:pt x="20716" y="5085"/>
                  <a:pt x="22150" y="4084"/>
                </a:cubicBezTo>
                <a:cubicBezTo>
                  <a:pt x="23051" y="3517"/>
                  <a:pt x="23118" y="1782"/>
                  <a:pt x="21850" y="1582"/>
                </a:cubicBezTo>
                <a:cubicBezTo>
                  <a:pt x="19548" y="1215"/>
                  <a:pt x="17347" y="415"/>
                  <a:pt x="15079" y="14"/>
                </a:cubicBezTo>
                <a:cubicBezTo>
                  <a:pt x="15028" y="5"/>
                  <a:pt x="14978" y="0"/>
                  <a:pt x="1492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1.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3"/>
        </a:solidFill>
      </p:bgPr>
    </p:bg>
    <p:spTree>
      <p:nvGrpSpPr>
        <p:cNvPr id="5" name="Shape 5"/>
        <p:cNvGrpSpPr/>
        <p:nvPr/>
      </p:nvGrpSpPr>
      <p:grpSpPr>
        <a:xfrm>
          <a:off x="0" y="0"/>
          <a:ext cx="0" cy="0"/>
          <a:chOff x="0" y="0"/>
          <a:chExt cx="0" cy="0"/>
        </a:xfrm>
      </p:grpSpPr>
      <p:sp>
        <p:nvSpPr>
          <p:cNvPr id="6" name="Google Shape;6;p51"/>
          <p:cNvSpPr txBox="1"/>
          <p:nvPr>
            <p:ph type="title"/>
          </p:nvPr>
        </p:nvSpPr>
        <p:spPr>
          <a:xfrm>
            <a:off x="599025" y="445025"/>
            <a:ext cx="79461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4000"/>
              <a:buFont typeface="Just Another Hand"/>
              <a:buNone/>
              <a:defRPr b="0" i="0" sz="4000" u="none" cap="none" strike="noStrike">
                <a:solidFill>
                  <a:schemeClr val="accent1"/>
                </a:solidFill>
                <a:latin typeface="Just Another Hand"/>
                <a:ea typeface="Just Another Hand"/>
                <a:cs typeface="Just Another Hand"/>
                <a:sym typeface="Just Another Hand"/>
              </a:defRPr>
            </a:lvl1pPr>
            <a:lvl2pPr lvl="1" marR="0" rtl="0" algn="l">
              <a:lnSpc>
                <a:spcPct val="100000"/>
              </a:lnSpc>
              <a:spcBef>
                <a:spcPts val="0"/>
              </a:spcBef>
              <a:spcAft>
                <a:spcPts val="0"/>
              </a:spcAft>
              <a:buClr>
                <a:schemeClr val="dk1"/>
              </a:buClr>
              <a:buSzPts val="3800"/>
              <a:buFont typeface="Montserrat"/>
              <a:buNone/>
              <a:defRPr b="1" i="0" sz="3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chemeClr val="dk1"/>
              </a:buClr>
              <a:buSzPts val="3800"/>
              <a:buFont typeface="Montserrat"/>
              <a:buNone/>
              <a:defRPr b="1" i="0" sz="3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chemeClr val="dk1"/>
              </a:buClr>
              <a:buSzPts val="3800"/>
              <a:buFont typeface="Montserrat"/>
              <a:buNone/>
              <a:defRPr b="1" i="0" sz="3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chemeClr val="dk1"/>
              </a:buClr>
              <a:buSzPts val="3800"/>
              <a:buFont typeface="Montserrat"/>
              <a:buNone/>
              <a:defRPr b="1" i="0" sz="3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chemeClr val="dk1"/>
              </a:buClr>
              <a:buSzPts val="3800"/>
              <a:buFont typeface="Montserrat"/>
              <a:buNone/>
              <a:defRPr b="1" i="0" sz="3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chemeClr val="dk1"/>
              </a:buClr>
              <a:buSzPts val="3800"/>
              <a:buFont typeface="Montserrat"/>
              <a:buNone/>
              <a:defRPr b="1" i="0" sz="3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chemeClr val="dk1"/>
              </a:buClr>
              <a:buSzPts val="3800"/>
              <a:buFont typeface="Montserrat"/>
              <a:buNone/>
              <a:defRPr b="1" i="0" sz="3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chemeClr val="dk1"/>
              </a:buClr>
              <a:buSzPts val="3800"/>
              <a:buFont typeface="Montserrat"/>
              <a:buNone/>
              <a:defRPr b="1" i="0" sz="3800" u="none" cap="none" strike="noStrike">
                <a:solidFill>
                  <a:schemeClr val="dk1"/>
                </a:solidFill>
                <a:latin typeface="Montserrat"/>
                <a:ea typeface="Montserrat"/>
                <a:cs typeface="Montserrat"/>
                <a:sym typeface="Montserrat"/>
              </a:defRPr>
            </a:lvl9pPr>
          </a:lstStyle>
          <a:p/>
        </p:txBody>
      </p:sp>
      <p:sp>
        <p:nvSpPr>
          <p:cNvPr id="7" name="Google Shape;7;p51"/>
          <p:cNvSpPr txBox="1"/>
          <p:nvPr>
            <p:ph idx="1" type="body"/>
          </p:nvPr>
        </p:nvSpPr>
        <p:spPr>
          <a:xfrm>
            <a:off x="599025" y="1152475"/>
            <a:ext cx="79461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Lato"/>
              <a:buChar char="●"/>
              <a:defRPr b="0" i="0" sz="1400" u="none" cap="none" strike="noStrike">
                <a:solidFill>
                  <a:srgbClr val="000000"/>
                </a:solidFill>
                <a:latin typeface="Lato"/>
                <a:ea typeface="Lato"/>
                <a:cs typeface="Lato"/>
                <a:sym typeface="Lato"/>
              </a:defRPr>
            </a:lvl1pPr>
            <a:lvl2pPr indent="-317500" lvl="1" marL="914400" marR="0" rtl="0" algn="l">
              <a:lnSpc>
                <a:spcPct val="115000"/>
              </a:lnSpc>
              <a:spcBef>
                <a:spcPts val="1600"/>
              </a:spcBef>
              <a:spcAft>
                <a:spcPts val="0"/>
              </a:spcAft>
              <a:buClr>
                <a:srgbClr val="000000"/>
              </a:buClr>
              <a:buSzPts val="1400"/>
              <a:buFont typeface="Lato"/>
              <a:buChar char="○"/>
              <a:defRPr b="0" i="0" sz="1400" u="none" cap="none" strike="noStrike">
                <a:solidFill>
                  <a:srgbClr val="000000"/>
                </a:solidFill>
                <a:latin typeface="Lato"/>
                <a:ea typeface="Lato"/>
                <a:cs typeface="Lato"/>
                <a:sym typeface="Lato"/>
              </a:defRPr>
            </a:lvl2pPr>
            <a:lvl3pPr indent="-317500" lvl="2" marL="1371600" marR="0" rtl="0" algn="l">
              <a:lnSpc>
                <a:spcPct val="115000"/>
              </a:lnSpc>
              <a:spcBef>
                <a:spcPts val="1600"/>
              </a:spcBef>
              <a:spcAft>
                <a:spcPts val="0"/>
              </a:spcAft>
              <a:buClr>
                <a:srgbClr val="000000"/>
              </a:buClr>
              <a:buSzPts val="1400"/>
              <a:buFont typeface="Lato"/>
              <a:buChar char="■"/>
              <a:defRPr b="0" i="0" sz="1400" u="none" cap="none" strike="noStrike">
                <a:solidFill>
                  <a:srgbClr val="000000"/>
                </a:solidFill>
                <a:latin typeface="Lato"/>
                <a:ea typeface="Lato"/>
                <a:cs typeface="Lato"/>
                <a:sym typeface="Lato"/>
              </a:defRPr>
            </a:lvl3pPr>
            <a:lvl4pPr indent="-317500" lvl="3" marL="1828800" marR="0" rtl="0" algn="l">
              <a:lnSpc>
                <a:spcPct val="115000"/>
              </a:lnSpc>
              <a:spcBef>
                <a:spcPts val="1600"/>
              </a:spcBef>
              <a:spcAft>
                <a:spcPts val="0"/>
              </a:spcAft>
              <a:buClr>
                <a:srgbClr val="000000"/>
              </a:buClr>
              <a:buSzPts val="1400"/>
              <a:buFont typeface="Lato"/>
              <a:buChar char="●"/>
              <a:defRPr b="0" i="0" sz="1400" u="none" cap="none" strike="noStrike">
                <a:solidFill>
                  <a:srgbClr val="000000"/>
                </a:solidFill>
                <a:latin typeface="Lato"/>
                <a:ea typeface="Lato"/>
                <a:cs typeface="Lato"/>
                <a:sym typeface="Lato"/>
              </a:defRPr>
            </a:lvl4pPr>
            <a:lvl5pPr indent="-317500" lvl="4" marL="2286000" marR="0" rtl="0" algn="l">
              <a:lnSpc>
                <a:spcPct val="115000"/>
              </a:lnSpc>
              <a:spcBef>
                <a:spcPts val="1600"/>
              </a:spcBef>
              <a:spcAft>
                <a:spcPts val="0"/>
              </a:spcAft>
              <a:buClr>
                <a:srgbClr val="000000"/>
              </a:buClr>
              <a:buSzPts val="1400"/>
              <a:buFont typeface="Lato"/>
              <a:buChar char="○"/>
              <a:defRPr b="0" i="0" sz="1400" u="none" cap="none" strike="noStrike">
                <a:solidFill>
                  <a:srgbClr val="000000"/>
                </a:solidFill>
                <a:latin typeface="Lato"/>
                <a:ea typeface="Lato"/>
                <a:cs typeface="Lato"/>
                <a:sym typeface="Lato"/>
              </a:defRPr>
            </a:lvl5pPr>
            <a:lvl6pPr indent="-317500" lvl="5" marL="2743200" marR="0" rtl="0" algn="l">
              <a:lnSpc>
                <a:spcPct val="115000"/>
              </a:lnSpc>
              <a:spcBef>
                <a:spcPts val="1600"/>
              </a:spcBef>
              <a:spcAft>
                <a:spcPts val="0"/>
              </a:spcAft>
              <a:buClr>
                <a:srgbClr val="000000"/>
              </a:buClr>
              <a:buSzPts val="1400"/>
              <a:buFont typeface="Lato"/>
              <a:buChar char="■"/>
              <a:defRPr b="0" i="0" sz="1400" u="none" cap="none" strike="noStrike">
                <a:solidFill>
                  <a:srgbClr val="000000"/>
                </a:solidFill>
                <a:latin typeface="Lato"/>
                <a:ea typeface="Lato"/>
                <a:cs typeface="Lato"/>
                <a:sym typeface="Lato"/>
              </a:defRPr>
            </a:lvl6pPr>
            <a:lvl7pPr indent="-317500" lvl="6" marL="3200400" marR="0" rtl="0" algn="l">
              <a:lnSpc>
                <a:spcPct val="115000"/>
              </a:lnSpc>
              <a:spcBef>
                <a:spcPts val="1600"/>
              </a:spcBef>
              <a:spcAft>
                <a:spcPts val="0"/>
              </a:spcAft>
              <a:buClr>
                <a:srgbClr val="000000"/>
              </a:buClr>
              <a:buSzPts val="1400"/>
              <a:buFont typeface="Lato"/>
              <a:buChar char="●"/>
              <a:defRPr b="0" i="0" sz="1400" u="none" cap="none" strike="noStrike">
                <a:solidFill>
                  <a:srgbClr val="000000"/>
                </a:solidFill>
                <a:latin typeface="Lato"/>
                <a:ea typeface="Lato"/>
                <a:cs typeface="Lato"/>
                <a:sym typeface="Lato"/>
              </a:defRPr>
            </a:lvl7pPr>
            <a:lvl8pPr indent="-317500" lvl="7" marL="3657600" marR="0" rtl="0" algn="l">
              <a:lnSpc>
                <a:spcPct val="115000"/>
              </a:lnSpc>
              <a:spcBef>
                <a:spcPts val="1600"/>
              </a:spcBef>
              <a:spcAft>
                <a:spcPts val="0"/>
              </a:spcAft>
              <a:buClr>
                <a:srgbClr val="000000"/>
              </a:buClr>
              <a:buSzPts val="1400"/>
              <a:buFont typeface="Lato"/>
              <a:buChar char="○"/>
              <a:defRPr b="0" i="0" sz="1400" u="none" cap="none" strike="noStrike">
                <a:solidFill>
                  <a:srgbClr val="000000"/>
                </a:solidFill>
                <a:latin typeface="Lato"/>
                <a:ea typeface="Lato"/>
                <a:cs typeface="Lato"/>
                <a:sym typeface="Lato"/>
              </a:defRPr>
            </a:lvl8pPr>
            <a:lvl9pPr indent="-317500" lvl="8" marL="4114800" marR="0" rtl="0" algn="l">
              <a:lnSpc>
                <a:spcPct val="115000"/>
              </a:lnSpc>
              <a:spcBef>
                <a:spcPts val="1600"/>
              </a:spcBef>
              <a:spcAft>
                <a:spcPts val="1600"/>
              </a:spcAft>
              <a:buClr>
                <a:srgbClr val="000000"/>
              </a:buClr>
              <a:buSzPts val="1400"/>
              <a:buFont typeface="Lato"/>
              <a:buChar char="■"/>
              <a:defRPr b="0" i="0" sz="1400" u="none" cap="none" strike="noStrike">
                <a:solidFill>
                  <a:srgbClr val="000000"/>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hyperlink" Target="http://www.youtube.com/watch?v=aNtz7Xz-udU" TargetMode="External"/><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hyperlink" Target="http://www.youtube.com/watch?v=zDPErbdOm8M" TargetMode="External"/><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 Id="rId3" Type="http://schemas.openxmlformats.org/officeDocument/2006/relationships/hyperlink" Target="http://www.youtube.com/watch?v=Hs4vlMK3opo" TargetMode="External"/><Relationship Id="rId4"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5.xml"/><Relationship Id="rId3" Type="http://schemas.openxmlformats.org/officeDocument/2006/relationships/image" Target="../media/image9.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3" name="Shape 243"/>
        <p:cNvGrpSpPr/>
        <p:nvPr/>
      </p:nvGrpSpPr>
      <p:grpSpPr>
        <a:xfrm>
          <a:off x="0" y="0"/>
          <a:ext cx="0" cy="0"/>
          <a:chOff x="0" y="0"/>
          <a:chExt cx="0" cy="0"/>
        </a:xfrm>
      </p:grpSpPr>
      <p:sp>
        <p:nvSpPr>
          <p:cNvPr id="244" name="Google Shape;244;p1"/>
          <p:cNvSpPr/>
          <p:nvPr/>
        </p:nvSpPr>
        <p:spPr>
          <a:xfrm>
            <a:off x="0" y="0"/>
            <a:ext cx="9144000" cy="5143500"/>
          </a:xfrm>
          <a:prstGeom prst="rect">
            <a:avLst/>
          </a:prstGeom>
          <a:solidFill>
            <a:srgbClr val="E5DABE">
              <a:alpha val="2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5" name="Google Shape;245;p1"/>
          <p:cNvGrpSpPr/>
          <p:nvPr/>
        </p:nvGrpSpPr>
        <p:grpSpPr>
          <a:xfrm>
            <a:off x="3112500" y="589053"/>
            <a:ext cx="2919000" cy="3319425"/>
            <a:chOff x="3112500" y="711850"/>
            <a:chExt cx="2919000" cy="3319425"/>
          </a:xfrm>
        </p:grpSpPr>
        <p:sp>
          <p:nvSpPr>
            <p:cNvPr id="246" name="Google Shape;246;p1"/>
            <p:cNvSpPr/>
            <p:nvPr/>
          </p:nvSpPr>
          <p:spPr>
            <a:xfrm>
              <a:off x="3112500" y="1112275"/>
              <a:ext cx="2919000" cy="2919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
            <p:cNvSpPr/>
            <p:nvPr/>
          </p:nvSpPr>
          <p:spPr>
            <a:xfrm>
              <a:off x="3374231" y="1374006"/>
              <a:ext cx="2395500" cy="2395500"/>
            </a:xfrm>
            <a:prstGeom prst="ellipse">
              <a:avLst/>
            </a:prstGeom>
            <a:noFill/>
            <a:ln cap="flat" cmpd="sng" w="38100">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8" name="Google Shape;248;p1"/>
            <p:cNvCxnSpPr/>
            <p:nvPr/>
          </p:nvCxnSpPr>
          <p:spPr>
            <a:xfrm>
              <a:off x="3813275" y="2579625"/>
              <a:ext cx="481200" cy="0"/>
            </a:xfrm>
            <a:prstGeom prst="straightConnector1">
              <a:avLst/>
            </a:prstGeom>
            <a:noFill/>
            <a:ln cap="flat" cmpd="sng" w="38100">
              <a:solidFill>
                <a:schemeClr val="accent1"/>
              </a:solidFill>
              <a:prstDash val="dash"/>
              <a:round/>
              <a:headEnd len="sm" w="sm" type="none"/>
              <a:tailEnd len="sm" w="sm" type="none"/>
            </a:ln>
          </p:spPr>
        </p:cxnSp>
        <p:cxnSp>
          <p:nvCxnSpPr>
            <p:cNvPr id="249" name="Google Shape;249;p1"/>
            <p:cNvCxnSpPr/>
            <p:nvPr/>
          </p:nvCxnSpPr>
          <p:spPr>
            <a:xfrm>
              <a:off x="4849375" y="2579625"/>
              <a:ext cx="481200" cy="0"/>
            </a:xfrm>
            <a:prstGeom prst="straightConnector1">
              <a:avLst/>
            </a:prstGeom>
            <a:noFill/>
            <a:ln cap="flat" cmpd="sng" w="38100">
              <a:solidFill>
                <a:schemeClr val="accent1"/>
              </a:solidFill>
              <a:prstDash val="dash"/>
              <a:round/>
              <a:headEnd len="sm" w="sm" type="none"/>
              <a:tailEnd len="sm" w="sm" type="none"/>
            </a:ln>
          </p:spPr>
        </p:cxnSp>
        <p:grpSp>
          <p:nvGrpSpPr>
            <p:cNvPr id="250" name="Google Shape;250;p1"/>
            <p:cNvGrpSpPr/>
            <p:nvPr/>
          </p:nvGrpSpPr>
          <p:grpSpPr>
            <a:xfrm>
              <a:off x="4228025" y="711850"/>
              <a:ext cx="687750" cy="1012069"/>
              <a:chOff x="4228025" y="711850"/>
              <a:chExt cx="687750" cy="1012069"/>
            </a:xfrm>
          </p:grpSpPr>
          <p:sp>
            <p:nvSpPr>
              <p:cNvPr id="251" name="Google Shape;251;p1"/>
              <p:cNvSpPr/>
              <p:nvPr/>
            </p:nvSpPr>
            <p:spPr>
              <a:xfrm>
                <a:off x="4355750" y="828800"/>
                <a:ext cx="432300" cy="4323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
              <p:cNvSpPr/>
              <p:nvPr/>
            </p:nvSpPr>
            <p:spPr>
              <a:xfrm flipH="1">
                <a:off x="4228025" y="711850"/>
                <a:ext cx="687750" cy="1012069"/>
              </a:xfrm>
              <a:custGeom>
                <a:rect b="b" l="l" r="r" t="t"/>
                <a:pathLst>
                  <a:path extrusionOk="0" h="195758" w="133027">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53" name="Google Shape;253;p1"/>
          <p:cNvSpPr txBox="1"/>
          <p:nvPr>
            <p:ph type="ctrTitle"/>
          </p:nvPr>
        </p:nvSpPr>
        <p:spPr>
          <a:xfrm>
            <a:off x="3534075" y="1514665"/>
            <a:ext cx="2075700" cy="1620600"/>
          </a:xfrm>
          <a:prstGeom prst="rect">
            <a:avLst/>
          </a:prstGeom>
          <a:noFill/>
          <a:ln>
            <a:noFill/>
          </a:ln>
        </p:spPr>
        <p:txBody>
          <a:bodyPr anchorCtr="0" anchor="b" bIns="91425" lIns="91425" spcFirstLastPara="1" rIns="91425" wrap="square" tIns="91425">
            <a:noAutofit/>
          </a:bodyPr>
          <a:lstStyle/>
          <a:p>
            <a:pPr indent="0" lvl="0" marL="0" rtl="0" algn="ctr">
              <a:lnSpc>
                <a:spcPct val="85000"/>
              </a:lnSpc>
              <a:spcBef>
                <a:spcPts val="0"/>
              </a:spcBef>
              <a:spcAft>
                <a:spcPts val="0"/>
              </a:spcAft>
              <a:buSzPts val="5200"/>
              <a:buNone/>
            </a:pPr>
            <a:r>
              <a:rPr lang="en" sz="4200"/>
              <a:t>GEO</a:t>
            </a:r>
            <a:endParaRPr sz="4200"/>
          </a:p>
          <a:p>
            <a:pPr indent="0" lvl="0" marL="0" rtl="0" algn="ctr">
              <a:lnSpc>
                <a:spcPct val="85000"/>
              </a:lnSpc>
              <a:spcBef>
                <a:spcPts val="0"/>
              </a:spcBef>
              <a:spcAft>
                <a:spcPts val="0"/>
              </a:spcAft>
              <a:buSzPts val="5200"/>
              <a:buNone/>
            </a:pPr>
            <a:r>
              <a:rPr lang="en" sz="4200"/>
              <a:t>HUNT</a:t>
            </a:r>
            <a:endParaRPr sz="5200"/>
          </a:p>
        </p:txBody>
      </p:sp>
      <p:sp>
        <p:nvSpPr>
          <p:cNvPr id="254" name="Google Shape;254;p1"/>
          <p:cNvSpPr txBox="1"/>
          <p:nvPr>
            <p:ph idx="1" type="subTitle"/>
          </p:nvPr>
        </p:nvSpPr>
        <p:spPr>
          <a:xfrm>
            <a:off x="3553125" y="3115499"/>
            <a:ext cx="2037600" cy="41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2800"/>
              <a:buFont typeface="Arial"/>
              <a:buNone/>
            </a:pPr>
            <a:r>
              <a:rPr lang="en"/>
              <a:t>G4 Team H</a:t>
            </a:r>
            <a:endParaRPr/>
          </a:p>
        </p:txBody>
      </p:sp>
      <p:sp>
        <p:nvSpPr>
          <p:cNvPr id="255" name="Google Shape;255;p1"/>
          <p:cNvSpPr txBox="1"/>
          <p:nvPr>
            <p:ph idx="1" type="subTitle"/>
          </p:nvPr>
        </p:nvSpPr>
        <p:spPr>
          <a:xfrm>
            <a:off x="3553125" y="4005224"/>
            <a:ext cx="2037600" cy="41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2800"/>
              <a:buNone/>
            </a:pPr>
            <a:r>
              <a:rPr lang="en" sz="1000"/>
              <a:t>Stephen Pang</a:t>
            </a:r>
            <a:br>
              <a:rPr lang="en" sz="1000"/>
            </a:br>
            <a:r>
              <a:rPr lang="en" sz="1000"/>
              <a:t>Khoo Chee Kuang</a:t>
            </a:r>
            <a:br>
              <a:rPr lang="en" sz="1000"/>
            </a:br>
            <a:r>
              <a:rPr lang="en" sz="1000"/>
              <a:t>Gary Lim</a:t>
            </a:r>
            <a:br>
              <a:rPr lang="en" sz="1000"/>
            </a:br>
            <a:r>
              <a:rPr lang="en" sz="1000"/>
              <a:t>Lim Yin Shan</a:t>
            </a:r>
            <a:br>
              <a:rPr lang="en" sz="1000"/>
            </a:br>
            <a:r>
              <a:rPr lang="en" sz="1000"/>
              <a:t>Isaac Einstein Fong</a:t>
            </a:r>
            <a:endParaRPr sz="1000"/>
          </a:p>
          <a:p>
            <a:pPr indent="0" lvl="0" marL="0" rtl="0" algn="ctr">
              <a:spcBef>
                <a:spcPts val="0"/>
              </a:spcBef>
              <a:spcAft>
                <a:spcPts val="0"/>
              </a:spcAft>
              <a:buSzPts val="2800"/>
              <a:buNone/>
            </a:pPr>
            <a:r>
              <a:rPr lang="en" sz="1000"/>
              <a:t>Tan Hua Juan</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gce60c43bd6_0_114"/>
          <p:cNvSpPr txBox="1"/>
          <p:nvPr>
            <p:ph type="title"/>
          </p:nvPr>
        </p:nvSpPr>
        <p:spPr>
          <a:xfrm>
            <a:off x="713250" y="-65975"/>
            <a:ext cx="77175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4200">
                <a:solidFill>
                  <a:srgbClr val="000000"/>
                </a:solidFill>
              </a:rPr>
              <a:t>USER CREATES BOX</a:t>
            </a:r>
            <a:endParaRPr sz="4200">
              <a:solidFill>
                <a:srgbClr val="000000"/>
              </a:solidFill>
            </a:endParaRPr>
          </a:p>
        </p:txBody>
      </p:sp>
      <p:grpSp>
        <p:nvGrpSpPr>
          <p:cNvPr id="411" name="Google Shape;411;gce60c43bd6_0_114"/>
          <p:cNvGrpSpPr/>
          <p:nvPr/>
        </p:nvGrpSpPr>
        <p:grpSpPr>
          <a:xfrm>
            <a:off x="7109738" y="-166"/>
            <a:ext cx="2034539" cy="1154486"/>
            <a:chOff x="6874889" y="5108822"/>
            <a:chExt cx="2058000" cy="1205100"/>
          </a:xfrm>
        </p:grpSpPr>
        <p:sp>
          <p:nvSpPr>
            <p:cNvPr id="412" name="Google Shape;412;gce60c43bd6_0_114"/>
            <p:cNvSpPr/>
            <p:nvPr/>
          </p:nvSpPr>
          <p:spPr>
            <a:xfrm>
              <a:off x="6874889" y="5108822"/>
              <a:ext cx="2058000" cy="1205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Tahoma"/>
                <a:buNone/>
              </a:pPr>
              <a:r>
                <a:rPr b="0" lang="en" sz="1600">
                  <a:solidFill>
                    <a:srgbClr val="000000"/>
                  </a:solidFill>
                  <a:latin typeface="Tahoma"/>
                  <a:ea typeface="Tahoma"/>
                  <a:cs typeface="Tahoma"/>
                  <a:sym typeface="Tahoma"/>
                </a:rPr>
                <a:t>Legend</a:t>
              </a:r>
              <a:endParaRPr/>
            </a:p>
            <a:p>
              <a:pPr indent="0" lvl="0" marL="0" marR="0" rtl="0" algn="ctr">
                <a:lnSpc>
                  <a:spcPct val="100000"/>
                </a:lnSpc>
                <a:spcBef>
                  <a:spcPts val="0"/>
                </a:spcBef>
                <a:spcAft>
                  <a:spcPts val="0"/>
                </a:spcAft>
                <a:buClr>
                  <a:srgbClr val="C69200"/>
                </a:buClr>
                <a:buSzPts val="1600"/>
                <a:buFont typeface="Tahoma"/>
                <a:buNone/>
              </a:pPr>
              <a:r>
                <a:t/>
              </a:r>
              <a:endParaRPr b="0" sz="1600">
                <a:solidFill>
                  <a:srgbClr val="000000"/>
                </a:solidFill>
                <a:latin typeface="Tahoma"/>
                <a:ea typeface="Tahoma"/>
                <a:cs typeface="Tahoma"/>
                <a:sym typeface="Tahoma"/>
              </a:endParaRPr>
            </a:p>
            <a:p>
              <a:pPr indent="0" lvl="0" marL="0" marR="0" rtl="0" algn="ctr">
                <a:lnSpc>
                  <a:spcPct val="100000"/>
                </a:lnSpc>
                <a:spcBef>
                  <a:spcPts val="0"/>
                </a:spcBef>
                <a:spcAft>
                  <a:spcPts val="0"/>
                </a:spcAft>
                <a:buClr>
                  <a:srgbClr val="C69200"/>
                </a:buClr>
                <a:buSzPts val="1600"/>
                <a:buFont typeface="Tahoma"/>
                <a:buNone/>
              </a:pPr>
              <a:r>
                <a:t/>
              </a:r>
              <a:endParaRPr b="0" sz="1600">
                <a:solidFill>
                  <a:srgbClr val="000000"/>
                </a:solidFill>
                <a:latin typeface="Tahoma"/>
                <a:ea typeface="Tahoma"/>
                <a:cs typeface="Tahoma"/>
                <a:sym typeface="Tahoma"/>
              </a:endParaRPr>
            </a:p>
            <a:p>
              <a:pPr indent="0" lvl="0" marL="0" marR="0" rtl="0" algn="ctr">
                <a:lnSpc>
                  <a:spcPct val="100000"/>
                </a:lnSpc>
                <a:spcBef>
                  <a:spcPts val="0"/>
                </a:spcBef>
                <a:spcAft>
                  <a:spcPts val="0"/>
                </a:spcAft>
                <a:buClr>
                  <a:srgbClr val="C69200"/>
                </a:buClr>
                <a:buSzPts val="1600"/>
                <a:buFont typeface="Tahoma"/>
                <a:buNone/>
              </a:pPr>
              <a:r>
                <a:t/>
              </a:r>
              <a:endParaRPr b="0" i="0" sz="1600" u="none" cap="none" strike="noStrike">
                <a:solidFill>
                  <a:srgbClr val="000000"/>
                </a:solidFill>
                <a:latin typeface="Tahoma"/>
                <a:ea typeface="Tahoma"/>
                <a:cs typeface="Tahoma"/>
                <a:sym typeface="Tahoma"/>
              </a:endParaRPr>
            </a:p>
          </p:txBody>
        </p:sp>
        <p:sp>
          <p:nvSpPr>
            <p:cNvPr id="413" name="Google Shape;413;gce60c43bd6_0_114"/>
            <p:cNvSpPr/>
            <p:nvPr/>
          </p:nvSpPr>
          <p:spPr>
            <a:xfrm>
              <a:off x="6919304" y="5915799"/>
              <a:ext cx="330900" cy="279000"/>
            </a:xfrm>
            <a:prstGeom prst="rect">
              <a:avLst/>
            </a:prstGeom>
            <a:solidFill>
              <a:srgbClr val="C6FFE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69200"/>
                </a:buClr>
                <a:buSzPts val="1600"/>
                <a:buFont typeface="Tahoma"/>
                <a:buNone/>
              </a:pPr>
              <a:r>
                <a:t/>
              </a:r>
              <a:endParaRPr b="0" i="0" sz="1600" u="none" cap="none" strike="noStrike">
                <a:solidFill>
                  <a:srgbClr val="000000"/>
                </a:solidFill>
                <a:latin typeface="Tahoma"/>
                <a:ea typeface="Tahoma"/>
                <a:cs typeface="Tahoma"/>
                <a:sym typeface="Tahoma"/>
              </a:endParaRPr>
            </a:p>
          </p:txBody>
        </p:sp>
        <p:sp>
          <p:nvSpPr>
            <p:cNvPr id="414" name="Google Shape;414;gce60c43bd6_0_114"/>
            <p:cNvSpPr/>
            <p:nvPr/>
          </p:nvSpPr>
          <p:spPr>
            <a:xfrm>
              <a:off x="6919304" y="5554181"/>
              <a:ext cx="330900" cy="2790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69200"/>
                </a:buClr>
                <a:buSzPts val="1600"/>
                <a:buFont typeface="Tahoma"/>
                <a:buNone/>
              </a:pPr>
              <a:r>
                <a:t/>
              </a:r>
              <a:endParaRPr b="0" i="0" sz="1600" u="none" cap="none" strike="noStrike">
                <a:solidFill>
                  <a:srgbClr val="000000"/>
                </a:solidFill>
                <a:latin typeface="Tahoma"/>
                <a:ea typeface="Tahoma"/>
                <a:cs typeface="Tahoma"/>
                <a:sym typeface="Tahoma"/>
              </a:endParaRPr>
            </a:p>
          </p:txBody>
        </p:sp>
        <p:sp>
          <p:nvSpPr>
            <p:cNvPr id="415" name="Google Shape;415;gce60c43bd6_0_114"/>
            <p:cNvSpPr/>
            <p:nvPr/>
          </p:nvSpPr>
          <p:spPr>
            <a:xfrm>
              <a:off x="7294149" y="5554181"/>
              <a:ext cx="1237800" cy="304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Tahoma"/>
                <a:buNone/>
              </a:pPr>
              <a:r>
                <a:rPr b="0" lang="en" sz="1400">
                  <a:solidFill>
                    <a:srgbClr val="000000"/>
                  </a:solidFill>
                  <a:latin typeface="Tahoma"/>
                  <a:ea typeface="Tahoma"/>
                  <a:cs typeface="Tahoma"/>
                  <a:sym typeface="Tahoma"/>
                </a:rPr>
                <a:t>Micro-service</a:t>
              </a:r>
              <a:endParaRPr b="0" i="0" sz="1400" u="none" cap="none" strike="noStrike">
                <a:solidFill>
                  <a:srgbClr val="000000"/>
                </a:solidFill>
                <a:latin typeface="Tahoma"/>
                <a:ea typeface="Tahoma"/>
                <a:cs typeface="Tahoma"/>
                <a:sym typeface="Tahoma"/>
              </a:endParaRPr>
            </a:p>
          </p:txBody>
        </p:sp>
        <p:sp>
          <p:nvSpPr>
            <p:cNvPr id="416" name="Google Shape;416;gce60c43bd6_0_114"/>
            <p:cNvSpPr/>
            <p:nvPr/>
          </p:nvSpPr>
          <p:spPr>
            <a:xfrm>
              <a:off x="7294149" y="5880706"/>
              <a:ext cx="1510200" cy="294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Tahoma"/>
                <a:buNone/>
              </a:pPr>
              <a:r>
                <a:rPr b="0" lang="en" sz="1400">
                  <a:solidFill>
                    <a:srgbClr val="000000"/>
                  </a:solidFill>
                  <a:latin typeface="Tahoma"/>
                  <a:ea typeface="Tahoma"/>
                  <a:cs typeface="Tahoma"/>
                  <a:sym typeface="Tahoma"/>
                </a:rPr>
                <a:t>External service</a:t>
              </a:r>
              <a:endParaRPr b="0" i="0" sz="1400" u="none" cap="none" strike="noStrike">
                <a:solidFill>
                  <a:srgbClr val="000000"/>
                </a:solidFill>
                <a:latin typeface="Tahoma"/>
                <a:ea typeface="Tahoma"/>
                <a:cs typeface="Tahoma"/>
                <a:sym typeface="Tahoma"/>
              </a:endParaRPr>
            </a:p>
          </p:txBody>
        </p:sp>
      </p:grpSp>
      <p:sp>
        <p:nvSpPr>
          <p:cNvPr id="417" name="Google Shape;417;gce60c43bd6_0_114"/>
          <p:cNvSpPr txBox="1"/>
          <p:nvPr/>
        </p:nvSpPr>
        <p:spPr>
          <a:xfrm>
            <a:off x="282000" y="4078025"/>
            <a:ext cx="1634700" cy="276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200">
                <a:solidFill>
                  <a:srgbClr val="000000"/>
                </a:solidFill>
                <a:latin typeface="Tahoma"/>
                <a:ea typeface="Tahoma"/>
                <a:cs typeface="Tahoma"/>
                <a:sym typeface="Tahoma"/>
              </a:rPr>
              <a:t>HTTP POST</a:t>
            </a:r>
            <a:endParaRPr/>
          </a:p>
        </p:txBody>
      </p:sp>
      <p:sp>
        <p:nvSpPr>
          <p:cNvPr id="418" name="Google Shape;418;gce60c43bd6_0_114"/>
          <p:cNvSpPr/>
          <p:nvPr/>
        </p:nvSpPr>
        <p:spPr>
          <a:xfrm>
            <a:off x="164650" y="4334450"/>
            <a:ext cx="2514600" cy="809100"/>
          </a:xfrm>
          <a:prstGeom prst="flowChartAlternateProcess">
            <a:avLst/>
          </a:prstGeom>
          <a:solidFill>
            <a:srgbClr val="D9D9D9"/>
          </a:solid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Tahoma"/>
              <a:buNone/>
            </a:pPr>
            <a:r>
              <a:rPr lang="en" sz="1600" u="sng">
                <a:latin typeface="Tahoma"/>
                <a:ea typeface="Tahoma"/>
                <a:cs typeface="Tahoma"/>
                <a:sym typeface="Tahoma"/>
              </a:rPr>
              <a:t>Application</a:t>
            </a:r>
            <a:r>
              <a:rPr b="0" i="0" lang="en" sz="1600" u="sng" cap="none" strike="noStrike">
                <a:solidFill>
                  <a:srgbClr val="000000"/>
                </a:solidFill>
                <a:latin typeface="Tahoma"/>
                <a:ea typeface="Tahoma"/>
                <a:cs typeface="Tahoma"/>
                <a:sym typeface="Tahoma"/>
              </a:rPr>
              <a:t> UI</a:t>
            </a:r>
            <a:endParaRPr/>
          </a:p>
          <a:p>
            <a:pPr indent="-198437" lvl="0" marL="285750" marR="0" rtl="0" algn="l">
              <a:lnSpc>
                <a:spcPct val="100000"/>
              </a:lnSpc>
              <a:spcBef>
                <a:spcPts val="0"/>
              </a:spcBef>
              <a:spcAft>
                <a:spcPts val="0"/>
              </a:spcAft>
              <a:buClr>
                <a:srgbClr val="000000"/>
              </a:buClr>
              <a:buSzPts val="1200"/>
              <a:buFont typeface="Noto Sans Symbols"/>
              <a:buChar char="⮚"/>
            </a:pPr>
            <a:r>
              <a:rPr lang="en" sz="1200">
                <a:latin typeface="Tahoma"/>
                <a:ea typeface="Tahoma"/>
                <a:cs typeface="Tahoma"/>
                <a:sym typeface="Tahoma"/>
              </a:rPr>
              <a:t>Creating a GeoTreasure Box</a:t>
            </a:r>
            <a:endParaRPr/>
          </a:p>
        </p:txBody>
      </p:sp>
      <p:sp>
        <p:nvSpPr>
          <p:cNvPr id="419" name="Google Shape;419;gce60c43bd6_0_114"/>
          <p:cNvSpPr/>
          <p:nvPr/>
        </p:nvSpPr>
        <p:spPr>
          <a:xfrm>
            <a:off x="4386850" y="1312825"/>
            <a:ext cx="1555500" cy="7386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Tahoma"/>
              <a:buNone/>
            </a:pPr>
            <a:r>
              <a:rPr lang="en" sz="1600">
                <a:latin typeface="Tahoma"/>
                <a:ea typeface="Tahoma"/>
                <a:cs typeface="Tahoma"/>
                <a:sym typeface="Tahoma"/>
              </a:rPr>
              <a:t>Geolocation</a:t>
            </a:r>
            <a:endParaRPr sz="1600">
              <a:latin typeface="Tahoma"/>
              <a:ea typeface="Tahoma"/>
              <a:cs typeface="Tahoma"/>
              <a:sym typeface="Tahoma"/>
            </a:endParaRPr>
          </a:p>
          <a:p>
            <a:pPr indent="0" lvl="0" marL="0" marR="0" rtl="0" algn="ctr">
              <a:lnSpc>
                <a:spcPct val="100000"/>
              </a:lnSpc>
              <a:spcBef>
                <a:spcPts val="0"/>
              </a:spcBef>
              <a:spcAft>
                <a:spcPts val="0"/>
              </a:spcAft>
              <a:buClr>
                <a:srgbClr val="000000"/>
              </a:buClr>
              <a:buSzPts val="1600"/>
              <a:buFont typeface="Tahoma"/>
              <a:buNone/>
            </a:pPr>
            <a:r>
              <a:rPr lang="en" sz="1600">
                <a:latin typeface="Tahoma"/>
                <a:ea typeface="Tahoma"/>
                <a:cs typeface="Tahoma"/>
                <a:sym typeface="Tahoma"/>
              </a:rPr>
              <a:t>Microservice</a:t>
            </a:r>
            <a:endParaRPr b="0" i="0" sz="1600" u="none" cap="none" strike="noStrike">
              <a:solidFill>
                <a:srgbClr val="000000"/>
              </a:solidFill>
              <a:latin typeface="Tahoma"/>
              <a:ea typeface="Tahoma"/>
              <a:cs typeface="Tahoma"/>
              <a:sym typeface="Tahoma"/>
            </a:endParaRPr>
          </a:p>
        </p:txBody>
      </p:sp>
      <p:cxnSp>
        <p:nvCxnSpPr>
          <p:cNvPr id="420" name="Google Shape;420;gce60c43bd6_0_114"/>
          <p:cNvCxnSpPr/>
          <p:nvPr/>
        </p:nvCxnSpPr>
        <p:spPr>
          <a:xfrm flipH="1">
            <a:off x="2066925" y="1487550"/>
            <a:ext cx="2321700" cy="1206300"/>
          </a:xfrm>
          <a:prstGeom prst="straightConnector1">
            <a:avLst/>
          </a:prstGeom>
          <a:noFill/>
          <a:ln cap="flat" cmpd="sng" w="9525">
            <a:solidFill>
              <a:srgbClr val="000000"/>
            </a:solidFill>
            <a:prstDash val="solid"/>
            <a:round/>
            <a:headEnd len="med" w="med" type="triangle"/>
            <a:tailEnd len="sm" w="sm" type="none"/>
          </a:ln>
        </p:spPr>
      </p:cxnSp>
      <p:sp>
        <p:nvSpPr>
          <p:cNvPr id="421" name="Google Shape;421;gce60c43bd6_0_114"/>
          <p:cNvSpPr/>
          <p:nvPr/>
        </p:nvSpPr>
        <p:spPr>
          <a:xfrm>
            <a:off x="7264507" y="1575161"/>
            <a:ext cx="1701000" cy="609600"/>
          </a:xfrm>
          <a:prstGeom prst="rect">
            <a:avLst/>
          </a:prstGeom>
          <a:solidFill>
            <a:srgbClr val="C6FFE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Tahoma"/>
              <a:buNone/>
            </a:pPr>
            <a:r>
              <a:rPr b="0" lang="en" sz="1600">
                <a:solidFill>
                  <a:srgbClr val="000000"/>
                </a:solidFill>
                <a:latin typeface="Tahoma"/>
                <a:ea typeface="Tahoma"/>
                <a:cs typeface="Tahoma"/>
                <a:sym typeface="Tahoma"/>
              </a:rPr>
              <a:t>Google </a:t>
            </a:r>
            <a:r>
              <a:rPr lang="en" sz="1600">
                <a:latin typeface="Tahoma"/>
                <a:ea typeface="Tahoma"/>
                <a:cs typeface="Tahoma"/>
                <a:sym typeface="Tahoma"/>
              </a:rPr>
              <a:t>Maps Geolocation</a:t>
            </a:r>
            <a:r>
              <a:rPr b="0" lang="en" sz="1600">
                <a:solidFill>
                  <a:srgbClr val="000000"/>
                </a:solidFill>
                <a:latin typeface="Tahoma"/>
                <a:ea typeface="Tahoma"/>
                <a:cs typeface="Tahoma"/>
                <a:sym typeface="Tahoma"/>
              </a:rPr>
              <a:t> API</a:t>
            </a:r>
            <a:endParaRPr b="0" i="0" sz="1600" u="none" cap="none" strike="noStrike">
              <a:solidFill>
                <a:srgbClr val="000000"/>
              </a:solidFill>
              <a:latin typeface="Tahoma"/>
              <a:ea typeface="Tahoma"/>
              <a:cs typeface="Tahoma"/>
              <a:sym typeface="Tahoma"/>
            </a:endParaRPr>
          </a:p>
        </p:txBody>
      </p:sp>
      <p:cxnSp>
        <p:nvCxnSpPr>
          <p:cNvPr id="422" name="Google Shape;422;gce60c43bd6_0_114"/>
          <p:cNvCxnSpPr/>
          <p:nvPr/>
        </p:nvCxnSpPr>
        <p:spPr>
          <a:xfrm flipH="1" rot="10800000">
            <a:off x="2198689" y="1709461"/>
            <a:ext cx="2167800" cy="1114500"/>
          </a:xfrm>
          <a:prstGeom prst="straightConnector1">
            <a:avLst/>
          </a:prstGeom>
          <a:noFill/>
          <a:ln cap="flat" cmpd="sng" w="9525">
            <a:solidFill>
              <a:srgbClr val="000000"/>
            </a:solidFill>
            <a:prstDash val="solid"/>
            <a:round/>
            <a:headEnd len="med" w="med" type="triangle"/>
            <a:tailEnd len="sm" w="sm" type="none"/>
          </a:ln>
        </p:spPr>
      </p:cxnSp>
      <p:sp>
        <p:nvSpPr>
          <p:cNvPr id="423" name="Google Shape;423;gce60c43bd6_0_114"/>
          <p:cNvSpPr txBox="1"/>
          <p:nvPr/>
        </p:nvSpPr>
        <p:spPr>
          <a:xfrm>
            <a:off x="756546" y="1409563"/>
            <a:ext cx="10122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rgbClr val="000000"/>
                </a:solidFill>
                <a:latin typeface="Tahoma"/>
                <a:ea typeface="Tahoma"/>
                <a:cs typeface="Tahoma"/>
                <a:sym typeface="Tahoma"/>
              </a:rPr>
              <a:t>HTTP GET</a:t>
            </a:r>
            <a:endParaRPr/>
          </a:p>
        </p:txBody>
      </p:sp>
      <p:sp>
        <p:nvSpPr>
          <p:cNvPr id="424" name="Google Shape;424;gce60c43bd6_0_114"/>
          <p:cNvSpPr/>
          <p:nvPr/>
        </p:nvSpPr>
        <p:spPr>
          <a:xfrm>
            <a:off x="4477900" y="4238000"/>
            <a:ext cx="1555500" cy="7386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Tahoma"/>
              <a:buNone/>
            </a:pPr>
            <a:r>
              <a:rPr lang="en" sz="1600">
                <a:latin typeface="Tahoma"/>
                <a:ea typeface="Tahoma"/>
                <a:cs typeface="Tahoma"/>
                <a:sym typeface="Tahoma"/>
              </a:rPr>
              <a:t>Box Microservice</a:t>
            </a:r>
            <a:endParaRPr b="0" i="0" sz="1600" u="none" cap="none" strike="noStrike">
              <a:solidFill>
                <a:srgbClr val="000000"/>
              </a:solidFill>
              <a:latin typeface="Tahoma"/>
              <a:ea typeface="Tahoma"/>
              <a:cs typeface="Tahoma"/>
              <a:sym typeface="Tahoma"/>
            </a:endParaRPr>
          </a:p>
        </p:txBody>
      </p:sp>
      <p:sp>
        <p:nvSpPr>
          <p:cNvPr id="425" name="Google Shape;425;gce60c43bd6_0_114"/>
          <p:cNvSpPr txBox="1"/>
          <p:nvPr/>
        </p:nvSpPr>
        <p:spPr>
          <a:xfrm>
            <a:off x="5526125" y="2862475"/>
            <a:ext cx="1039800" cy="400200"/>
          </a:xfrm>
          <a:prstGeom prst="rect">
            <a:avLst/>
          </a:prstGeom>
          <a:solidFill>
            <a:srgbClr val="B6D7A8"/>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RabbitMQ</a:t>
            </a:r>
            <a:endParaRPr/>
          </a:p>
        </p:txBody>
      </p:sp>
      <p:sp>
        <p:nvSpPr>
          <p:cNvPr id="426" name="Google Shape;426;gce60c43bd6_0_114"/>
          <p:cNvSpPr/>
          <p:nvPr/>
        </p:nvSpPr>
        <p:spPr>
          <a:xfrm>
            <a:off x="7673800" y="3430800"/>
            <a:ext cx="1386600" cy="6585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Tahoma"/>
              <a:buNone/>
            </a:pPr>
            <a:r>
              <a:rPr lang="en" sz="1600">
                <a:latin typeface="Tahoma"/>
                <a:ea typeface="Tahoma"/>
                <a:cs typeface="Tahoma"/>
                <a:sym typeface="Tahoma"/>
              </a:rPr>
              <a:t>Activity Log</a:t>
            </a:r>
            <a:endParaRPr sz="1600">
              <a:latin typeface="Tahoma"/>
              <a:ea typeface="Tahoma"/>
              <a:cs typeface="Tahoma"/>
              <a:sym typeface="Tahoma"/>
            </a:endParaRPr>
          </a:p>
          <a:p>
            <a:pPr indent="0" lvl="0" marL="0" marR="0" rtl="0" algn="ctr">
              <a:lnSpc>
                <a:spcPct val="100000"/>
              </a:lnSpc>
              <a:spcBef>
                <a:spcPts val="0"/>
              </a:spcBef>
              <a:spcAft>
                <a:spcPts val="0"/>
              </a:spcAft>
              <a:buClr>
                <a:srgbClr val="000000"/>
              </a:buClr>
              <a:buSzPts val="1600"/>
              <a:buFont typeface="Tahoma"/>
              <a:buNone/>
            </a:pPr>
            <a:r>
              <a:rPr lang="en" sz="1600">
                <a:latin typeface="Tahoma"/>
                <a:ea typeface="Tahoma"/>
                <a:cs typeface="Tahoma"/>
                <a:sym typeface="Tahoma"/>
              </a:rPr>
              <a:t>Microservice</a:t>
            </a:r>
            <a:endParaRPr b="0" i="0" sz="1600" u="none" cap="none" strike="noStrike">
              <a:solidFill>
                <a:srgbClr val="000000"/>
              </a:solidFill>
              <a:latin typeface="Tahoma"/>
              <a:ea typeface="Tahoma"/>
              <a:cs typeface="Tahoma"/>
              <a:sym typeface="Tahoma"/>
            </a:endParaRPr>
          </a:p>
        </p:txBody>
      </p:sp>
      <p:cxnSp>
        <p:nvCxnSpPr>
          <p:cNvPr id="427" name="Google Shape;427;gce60c43bd6_0_114"/>
          <p:cNvCxnSpPr>
            <a:stCxn id="425" idx="1"/>
            <a:endCxn id="428" idx="3"/>
          </p:cNvCxnSpPr>
          <p:nvPr/>
        </p:nvCxnSpPr>
        <p:spPr>
          <a:xfrm flipH="1">
            <a:off x="2198825" y="3062575"/>
            <a:ext cx="3327300" cy="600"/>
          </a:xfrm>
          <a:prstGeom prst="straightConnector1">
            <a:avLst/>
          </a:prstGeom>
          <a:noFill/>
          <a:ln cap="flat" cmpd="sng" w="9525">
            <a:solidFill>
              <a:srgbClr val="000000"/>
            </a:solidFill>
            <a:prstDash val="solid"/>
            <a:round/>
            <a:headEnd len="med" w="med" type="triangle"/>
            <a:tailEnd len="sm" w="sm" type="none"/>
          </a:ln>
        </p:spPr>
      </p:cxnSp>
      <p:cxnSp>
        <p:nvCxnSpPr>
          <p:cNvPr id="429" name="Google Shape;429;gce60c43bd6_0_114"/>
          <p:cNvCxnSpPr>
            <a:stCxn id="426" idx="0"/>
            <a:endCxn id="425" idx="3"/>
          </p:cNvCxnSpPr>
          <p:nvPr/>
        </p:nvCxnSpPr>
        <p:spPr>
          <a:xfrm rot="10800000">
            <a:off x="6565900" y="3062700"/>
            <a:ext cx="1801200" cy="368100"/>
          </a:xfrm>
          <a:prstGeom prst="straightConnector1">
            <a:avLst/>
          </a:prstGeom>
          <a:noFill/>
          <a:ln cap="flat" cmpd="sng" w="9525">
            <a:solidFill>
              <a:srgbClr val="000000"/>
            </a:solidFill>
            <a:prstDash val="solid"/>
            <a:round/>
            <a:headEnd len="med" w="med" type="triangle"/>
            <a:tailEnd len="sm" w="sm" type="none"/>
          </a:ln>
        </p:spPr>
      </p:cxnSp>
      <p:sp>
        <p:nvSpPr>
          <p:cNvPr id="430" name="Google Shape;430;gce60c43bd6_0_114"/>
          <p:cNvSpPr txBox="1"/>
          <p:nvPr/>
        </p:nvSpPr>
        <p:spPr>
          <a:xfrm>
            <a:off x="6097334" y="1664713"/>
            <a:ext cx="10122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rgbClr val="000000"/>
                </a:solidFill>
                <a:latin typeface="Tahoma"/>
                <a:ea typeface="Tahoma"/>
                <a:cs typeface="Tahoma"/>
                <a:sym typeface="Tahoma"/>
              </a:rPr>
              <a:t>HTTP </a:t>
            </a:r>
            <a:r>
              <a:rPr lang="en" sz="1200">
                <a:latin typeface="Tahoma"/>
                <a:ea typeface="Tahoma"/>
                <a:cs typeface="Tahoma"/>
                <a:sym typeface="Tahoma"/>
              </a:rPr>
              <a:t>POST</a:t>
            </a:r>
            <a:endParaRPr/>
          </a:p>
        </p:txBody>
      </p:sp>
      <p:sp>
        <p:nvSpPr>
          <p:cNvPr id="428" name="Google Shape;428;gce60c43bd6_0_114"/>
          <p:cNvSpPr/>
          <p:nvPr/>
        </p:nvSpPr>
        <p:spPr>
          <a:xfrm>
            <a:off x="0" y="2693750"/>
            <a:ext cx="2198700" cy="7386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Tahoma"/>
              <a:buNone/>
            </a:pPr>
            <a:r>
              <a:rPr lang="en" sz="1600">
                <a:latin typeface="Tahoma"/>
                <a:ea typeface="Tahoma"/>
                <a:cs typeface="Tahoma"/>
                <a:sym typeface="Tahoma"/>
              </a:rPr>
              <a:t>Create_Box</a:t>
            </a:r>
            <a:endParaRPr sz="1600">
              <a:latin typeface="Tahoma"/>
              <a:ea typeface="Tahoma"/>
              <a:cs typeface="Tahoma"/>
              <a:sym typeface="Tahoma"/>
            </a:endParaRPr>
          </a:p>
          <a:p>
            <a:pPr indent="0" lvl="0" marL="0" marR="0" rtl="0" algn="ctr">
              <a:lnSpc>
                <a:spcPct val="100000"/>
              </a:lnSpc>
              <a:spcBef>
                <a:spcPts val="0"/>
              </a:spcBef>
              <a:spcAft>
                <a:spcPts val="0"/>
              </a:spcAft>
              <a:buClr>
                <a:srgbClr val="000000"/>
              </a:buClr>
              <a:buSzPts val="1600"/>
              <a:buFont typeface="Tahoma"/>
              <a:buNone/>
            </a:pPr>
            <a:r>
              <a:rPr lang="en" sz="1600">
                <a:latin typeface="Tahoma"/>
                <a:ea typeface="Tahoma"/>
                <a:cs typeface="Tahoma"/>
                <a:sym typeface="Tahoma"/>
              </a:rPr>
              <a:t>Microservice</a:t>
            </a:r>
            <a:endParaRPr b="0" i="0" sz="1600" u="none" cap="none" strike="noStrike">
              <a:solidFill>
                <a:srgbClr val="000000"/>
              </a:solidFill>
              <a:latin typeface="Tahoma"/>
              <a:ea typeface="Tahoma"/>
              <a:cs typeface="Tahoma"/>
              <a:sym typeface="Tahoma"/>
            </a:endParaRPr>
          </a:p>
        </p:txBody>
      </p:sp>
      <p:sp>
        <p:nvSpPr>
          <p:cNvPr id="431" name="Google Shape;431;gce60c43bd6_0_114"/>
          <p:cNvSpPr/>
          <p:nvPr/>
        </p:nvSpPr>
        <p:spPr>
          <a:xfrm>
            <a:off x="7044150" y="4385225"/>
            <a:ext cx="1386600" cy="6585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Tahoma"/>
              <a:buNone/>
            </a:pPr>
            <a:r>
              <a:rPr lang="en" sz="1600">
                <a:latin typeface="Tahoma"/>
                <a:ea typeface="Tahoma"/>
                <a:cs typeface="Tahoma"/>
                <a:sym typeface="Tahoma"/>
              </a:rPr>
              <a:t>Error Log</a:t>
            </a:r>
            <a:endParaRPr sz="1600">
              <a:latin typeface="Tahoma"/>
              <a:ea typeface="Tahoma"/>
              <a:cs typeface="Tahoma"/>
              <a:sym typeface="Tahoma"/>
            </a:endParaRPr>
          </a:p>
          <a:p>
            <a:pPr indent="0" lvl="0" marL="0" marR="0" rtl="0" algn="ctr">
              <a:lnSpc>
                <a:spcPct val="100000"/>
              </a:lnSpc>
              <a:spcBef>
                <a:spcPts val="0"/>
              </a:spcBef>
              <a:spcAft>
                <a:spcPts val="0"/>
              </a:spcAft>
              <a:buClr>
                <a:srgbClr val="000000"/>
              </a:buClr>
              <a:buSzPts val="1600"/>
              <a:buFont typeface="Tahoma"/>
              <a:buNone/>
            </a:pPr>
            <a:r>
              <a:rPr lang="en" sz="1600">
                <a:latin typeface="Tahoma"/>
                <a:ea typeface="Tahoma"/>
                <a:cs typeface="Tahoma"/>
                <a:sym typeface="Tahoma"/>
              </a:rPr>
              <a:t>Microservice</a:t>
            </a:r>
            <a:endParaRPr b="0" i="0" sz="1600" u="none" cap="none" strike="noStrike">
              <a:solidFill>
                <a:srgbClr val="000000"/>
              </a:solidFill>
              <a:latin typeface="Tahoma"/>
              <a:ea typeface="Tahoma"/>
              <a:cs typeface="Tahoma"/>
              <a:sym typeface="Tahoma"/>
            </a:endParaRPr>
          </a:p>
        </p:txBody>
      </p:sp>
      <p:cxnSp>
        <p:nvCxnSpPr>
          <p:cNvPr id="432" name="Google Shape;432;gce60c43bd6_0_114"/>
          <p:cNvCxnSpPr>
            <a:stCxn id="425" idx="2"/>
            <a:endCxn id="431" idx="0"/>
          </p:cNvCxnSpPr>
          <p:nvPr/>
        </p:nvCxnSpPr>
        <p:spPr>
          <a:xfrm>
            <a:off x="6046025" y="3262675"/>
            <a:ext cx="1691400" cy="1122600"/>
          </a:xfrm>
          <a:prstGeom prst="straightConnector1">
            <a:avLst/>
          </a:prstGeom>
          <a:noFill/>
          <a:ln cap="flat" cmpd="sng" w="9525">
            <a:solidFill>
              <a:srgbClr val="000000"/>
            </a:solidFill>
            <a:prstDash val="solid"/>
            <a:round/>
            <a:headEnd len="med" w="med" type="none"/>
            <a:tailEnd len="med" w="med" type="triangle"/>
          </a:ln>
        </p:spPr>
      </p:cxnSp>
      <p:cxnSp>
        <p:nvCxnSpPr>
          <p:cNvPr id="433" name="Google Shape;433;gce60c43bd6_0_114"/>
          <p:cNvCxnSpPr>
            <a:stCxn id="419" idx="3"/>
          </p:cNvCxnSpPr>
          <p:nvPr/>
        </p:nvCxnSpPr>
        <p:spPr>
          <a:xfrm>
            <a:off x="5942350" y="1682125"/>
            <a:ext cx="1343100" cy="4500"/>
          </a:xfrm>
          <a:prstGeom prst="straightConnector1">
            <a:avLst/>
          </a:prstGeom>
          <a:noFill/>
          <a:ln cap="flat" cmpd="sng" w="9525">
            <a:solidFill>
              <a:srgbClr val="595959"/>
            </a:solidFill>
            <a:prstDash val="solid"/>
            <a:round/>
            <a:headEnd len="med" w="med" type="none"/>
            <a:tailEnd len="med" w="med" type="triangle"/>
          </a:ln>
        </p:spPr>
      </p:cxnSp>
      <p:cxnSp>
        <p:nvCxnSpPr>
          <p:cNvPr id="434" name="Google Shape;434;gce60c43bd6_0_114"/>
          <p:cNvCxnSpPr>
            <a:stCxn id="421" idx="1"/>
          </p:cNvCxnSpPr>
          <p:nvPr/>
        </p:nvCxnSpPr>
        <p:spPr>
          <a:xfrm flipH="1">
            <a:off x="5949907" y="1879961"/>
            <a:ext cx="1314600" cy="7200"/>
          </a:xfrm>
          <a:prstGeom prst="straightConnector1">
            <a:avLst/>
          </a:prstGeom>
          <a:noFill/>
          <a:ln cap="flat" cmpd="sng" w="9525">
            <a:solidFill>
              <a:srgbClr val="595959"/>
            </a:solidFill>
            <a:prstDash val="solid"/>
            <a:round/>
            <a:headEnd len="med" w="med" type="none"/>
            <a:tailEnd len="med" w="med" type="triangle"/>
          </a:ln>
        </p:spPr>
      </p:cxnSp>
      <p:cxnSp>
        <p:nvCxnSpPr>
          <p:cNvPr id="435" name="Google Shape;435;gce60c43bd6_0_114"/>
          <p:cNvCxnSpPr/>
          <p:nvPr/>
        </p:nvCxnSpPr>
        <p:spPr>
          <a:xfrm rot="10800000">
            <a:off x="839625" y="3456200"/>
            <a:ext cx="6000" cy="864900"/>
          </a:xfrm>
          <a:prstGeom prst="straightConnector1">
            <a:avLst/>
          </a:prstGeom>
          <a:noFill/>
          <a:ln cap="flat" cmpd="sng" w="9525">
            <a:solidFill>
              <a:srgbClr val="000000"/>
            </a:solidFill>
            <a:prstDash val="solid"/>
            <a:round/>
            <a:headEnd len="med" w="med" type="none"/>
            <a:tailEnd len="med" w="med" type="triangle"/>
          </a:ln>
        </p:spPr>
      </p:cxnSp>
      <p:sp>
        <p:nvSpPr>
          <p:cNvPr id="436" name="Google Shape;436;gce60c43bd6_0_114"/>
          <p:cNvSpPr txBox="1"/>
          <p:nvPr/>
        </p:nvSpPr>
        <p:spPr>
          <a:xfrm rot="-2115">
            <a:off x="-75800" y="3584422"/>
            <a:ext cx="975300" cy="469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800">
                <a:solidFill>
                  <a:srgbClr val="0070C0"/>
                </a:solidFill>
                <a:latin typeface="Tahoma"/>
                <a:ea typeface="Tahoma"/>
                <a:cs typeface="Tahoma"/>
                <a:sym typeface="Tahoma"/>
              </a:rPr>
              <a:t>1</a:t>
            </a:r>
            <a:r>
              <a:rPr b="0" lang="en" sz="800">
                <a:solidFill>
                  <a:srgbClr val="0070C0"/>
                </a:solidFill>
                <a:latin typeface="Tahoma"/>
                <a:ea typeface="Tahoma"/>
                <a:cs typeface="Tahoma"/>
                <a:sym typeface="Tahoma"/>
              </a:rPr>
              <a:t>. </a:t>
            </a:r>
            <a:r>
              <a:rPr lang="en" sz="800">
                <a:solidFill>
                  <a:srgbClr val="0070C0"/>
                </a:solidFill>
                <a:latin typeface="Tahoma"/>
                <a:ea typeface="Tahoma"/>
                <a:cs typeface="Tahoma"/>
                <a:sym typeface="Tahoma"/>
              </a:rPr>
              <a:t>Create a Box</a:t>
            </a:r>
            <a:endParaRPr sz="800">
              <a:solidFill>
                <a:srgbClr val="0070C0"/>
              </a:solidFill>
              <a:latin typeface="Tahoma"/>
              <a:ea typeface="Tahoma"/>
              <a:cs typeface="Tahoma"/>
              <a:sym typeface="Tahoma"/>
            </a:endParaRPr>
          </a:p>
          <a:p>
            <a:pPr indent="0" lvl="0" marL="0" marR="0" rtl="0" algn="ctr">
              <a:spcBef>
                <a:spcPts val="0"/>
              </a:spcBef>
              <a:spcAft>
                <a:spcPts val="0"/>
              </a:spcAft>
              <a:buNone/>
            </a:pPr>
            <a:r>
              <a:rPr lang="en" sz="800">
                <a:solidFill>
                  <a:srgbClr val="0070C0"/>
                </a:solidFill>
                <a:latin typeface="Tahoma"/>
                <a:ea typeface="Tahoma"/>
                <a:cs typeface="Tahoma"/>
                <a:sym typeface="Tahoma"/>
              </a:rPr>
              <a:t>{username}</a:t>
            </a:r>
            <a:endParaRPr sz="800">
              <a:solidFill>
                <a:srgbClr val="0070C0"/>
              </a:solidFill>
              <a:latin typeface="Tahoma"/>
              <a:ea typeface="Tahoma"/>
              <a:cs typeface="Tahoma"/>
              <a:sym typeface="Tahoma"/>
            </a:endParaRPr>
          </a:p>
        </p:txBody>
      </p:sp>
      <p:cxnSp>
        <p:nvCxnSpPr>
          <p:cNvPr id="437" name="Google Shape;437;gce60c43bd6_0_114"/>
          <p:cNvCxnSpPr/>
          <p:nvPr/>
        </p:nvCxnSpPr>
        <p:spPr>
          <a:xfrm>
            <a:off x="1124425" y="3456875"/>
            <a:ext cx="13800" cy="864300"/>
          </a:xfrm>
          <a:prstGeom prst="straightConnector1">
            <a:avLst/>
          </a:prstGeom>
          <a:noFill/>
          <a:ln cap="flat" cmpd="sng" w="9525">
            <a:solidFill>
              <a:srgbClr val="000000"/>
            </a:solidFill>
            <a:prstDash val="solid"/>
            <a:round/>
            <a:headEnd len="med" w="med" type="none"/>
            <a:tailEnd len="med" w="med" type="triangle"/>
          </a:ln>
        </p:spPr>
      </p:cxnSp>
      <p:sp>
        <p:nvSpPr>
          <p:cNvPr id="438" name="Google Shape;438;gce60c43bd6_0_114"/>
          <p:cNvSpPr txBox="1"/>
          <p:nvPr/>
        </p:nvSpPr>
        <p:spPr>
          <a:xfrm rot="-1644306">
            <a:off x="1724264" y="1888644"/>
            <a:ext cx="2964942" cy="23467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800">
                <a:solidFill>
                  <a:srgbClr val="0070C0"/>
                </a:solidFill>
                <a:latin typeface="Tahoma"/>
                <a:ea typeface="Tahoma"/>
                <a:cs typeface="Tahoma"/>
                <a:sym typeface="Tahoma"/>
              </a:rPr>
              <a:t>4</a:t>
            </a:r>
            <a:r>
              <a:rPr b="0" lang="en" sz="800">
                <a:solidFill>
                  <a:srgbClr val="0070C0"/>
                </a:solidFill>
                <a:latin typeface="Tahoma"/>
                <a:ea typeface="Tahoma"/>
                <a:cs typeface="Tahoma"/>
                <a:sym typeface="Tahoma"/>
              </a:rPr>
              <a:t>. </a:t>
            </a:r>
            <a:r>
              <a:rPr lang="en" sz="800">
                <a:solidFill>
                  <a:srgbClr val="0070C0"/>
                </a:solidFill>
                <a:latin typeface="Tahoma"/>
                <a:ea typeface="Tahoma"/>
                <a:cs typeface="Tahoma"/>
                <a:sym typeface="Tahoma"/>
              </a:rPr>
              <a:t>Get user’s current location</a:t>
            </a:r>
            <a:endParaRPr sz="800">
              <a:solidFill>
                <a:srgbClr val="0070C0"/>
              </a:solidFill>
              <a:latin typeface="Tahoma"/>
              <a:ea typeface="Tahoma"/>
              <a:cs typeface="Tahoma"/>
              <a:sym typeface="Tahoma"/>
            </a:endParaRPr>
          </a:p>
          <a:p>
            <a:pPr indent="0" lvl="0" marL="0" marR="0" rtl="0" algn="ctr">
              <a:spcBef>
                <a:spcPts val="0"/>
              </a:spcBef>
              <a:spcAft>
                <a:spcPts val="0"/>
              </a:spcAft>
              <a:buNone/>
            </a:pPr>
            <a:r>
              <a:t/>
            </a:r>
            <a:endParaRPr sz="800">
              <a:solidFill>
                <a:srgbClr val="0070C0"/>
              </a:solidFill>
              <a:latin typeface="Tahoma"/>
              <a:ea typeface="Tahoma"/>
              <a:cs typeface="Tahoma"/>
              <a:sym typeface="Tahoma"/>
            </a:endParaRPr>
          </a:p>
        </p:txBody>
      </p:sp>
      <p:sp>
        <p:nvSpPr>
          <p:cNvPr id="439" name="Google Shape;439;gce60c43bd6_0_114"/>
          <p:cNvSpPr txBox="1"/>
          <p:nvPr/>
        </p:nvSpPr>
        <p:spPr>
          <a:xfrm rot="-2783">
            <a:off x="5526125" y="1399983"/>
            <a:ext cx="2964901" cy="234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800">
                <a:solidFill>
                  <a:srgbClr val="0070C0"/>
                </a:solidFill>
                <a:latin typeface="Tahoma"/>
                <a:ea typeface="Tahoma"/>
                <a:cs typeface="Tahoma"/>
                <a:sym typeface="Tahoma"/>
              </a:rPr>
              <a:t>5</a:t>
            </a:r>
            <a:r>
              <a:rPr b="0" lang="en" sz="800">
                <a:solidFill>
                  <a:srgbClr val="0070C0"/>
                </a:solidFill>
                <a:latin typeface="Tahoma"/>
                <a:ea typeface="Tahoma"/>
                <a:cs typeface="Tahoma"/>
                <a:sym typeface="Tahoma"/>
              </a:rPr>
              <a:t>.</a:t>
            </a:r>
            <a:r>
              <a:rPr lang="en" sz="800">
                <a:solidFill>
                  <a:srgbClr val="0070C0"/>
                </a:solidFill>
                <a:latin typeface="Tahoma"/>
                <a:ea typeface="Tahoma"/>
                <a:cs typeface="Tahoma"/>
                <a:sym typeface="Tahoma"/>
              </a:rPr>
              <a:t> Create </a:t>
            </a:r>
            <a:r>
              <a:rPr lang="en" sz="800">
                <a:solidFill>
                  <a:srgbClr val="0070C0"/>
                </a:solidFill>
                <a:latin typeface="Tahoma"/>
                <a:ea typeface="Tahoma"/>
                <a:cs typeface="Tahoma"/>
                <a:sym typeface="Tahoma"/>
              </a:rPr>
              <a:t>user’s current location coordinates</a:t>
            </a:r>
            <a:endParaRPr sz="800">
              <a:solidFill>
                <a:srgbClr val="0070C0"/>
              </a:solidFill>
              <a:latin typeface="Tahoma"/>
              <a:ea typeface="Tahoma"/>
              <a:cs typeface="Tahoma"/>
              <a:sym typeface="Tahoma"/>
            </a:endParaRPr>
          </a:p>
          <a:p>
            <a:pPr indent="0" lvl="0" marL="0" marR="0" rtl="0" algn="ctr">
              <a:spcBef>
                <a:spcPts val="0"/>
              </a:spcBef>
              <a:spcAft>
                <a:spcPts val="0"/>
              </a:spcAft>
              <a:buNone/>
            </a:pPr>
            <a:r>
              <a:t/>
            </a:r>
            <a:endParaRPr sz="800">
              <a:solidFill>
                <a:srgbClr val="0070C0"/>
              </a:solidFill>
              <a:latin typeface="Tahoma"/>
              <a:ea typeface="Tahoma"/>
              <a:cs typeface="Tahoma"/>
              <a:sym typeface="Tahoma"/>
            </a:endParaRPr>
          </a:p>
        </p:txBody>
      </p:sp>
      <p:sp>
        <p:nvSpPr>
          <p:cNvPr id="440" name="Google Shape;440;gce60c43bd6_0_114"/>
          <p:cNvSpPr txBox="1"/>
          <p:nvPr/>
        </p:nvSpPr>
        <p:spPr>
          <a:xfrm rot="-2783">
            <a:off x="4709472" y="2057233"/>
            <a:ext cx="2964901" cy="469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800">
                <a:solidFill>
                  <a:srgbClr val="0070C0"/>
                </a:solidFill>
                <a:latin typeface="Tahoma"/>
                <a:ea typeface="Tahoma"/>
                <a:cs typeface="Tahoma"/>
                <a:sym typeface="Tahoma"/>
              </a:rPr>
              <a:t>6</a:t>
            </a:r>
            <a:r>
              <a:rPr b="0" lang="en" sz="800">
                <a:solidFill>
                  <a:srgbClr val="0070C0"/>
                </a:solidFill>
                <a:latin typeface="Tahoma"/>
                <a:ea typeface="Tahoma"/>
                <a:cs typeface="Tahoma"/>
                <a:sym typeface="Tahoma"/>
              </a:rPr>
              <a:t>. </a:t>
            </a:r>
            <a:r>
              <a:rPr lang="en" sz="800">
                <a:solidFill>
                  <a:srgbClr val="0070C0"/>
                </a:solidFill>
                <a:latin typeface="Tahoma"/>
                <a:ea typeface="Tahoma"/>
                <a:cs typeface="Tahoma"/>
                <a:sym typeface="Tahoma"/>
              </a:rPr>
              <a:t>Return user’s current location coordinates</a:t>
            </a:r>
            <a:endParaRPr sz="800">
              <a:solidFill>
                <a:srgbClr val="0070C0"/>
              </a:solidFill>
              <a:latin typeface="Tahoma"/>
              <a:ea typeface="Tahoma"/>
              <a:cs typeface="Tahoma"/>
              <a:sym typeface="Tahoma"/>
            </a:endParaRPr>
          </a:p>
          <a:p>
            <a:pPr indent="0" lvl="0" marL="0" marR="0" rtl="0" algn="ctr">
              <a:spcBef>
                <a:spcPts val="0"/>
              </a:spcBef>
              <a:spcAft>
                <a:spcPts val="0"/>
              </a:spcAft>
              <a:buNone/>
            </a:pPr>
            <a:r>
              <a:rPr lang="en" sz="800">
                <a:solidFill>
                  <a:srgbClr val="0070C0"/>
                </a:solidFill>
                <a:latin typeface="Tahoma"/>
                <a:ea typeface="Tahoma"/>
                <a:cs typeface="Tahoma"/>
                <a:sym typeface="Tahoma"/>
              </a:rPr>
              <a:t>{lat, lng}</a:t>
            </a:r>
            <a:endParaRPr sz="800">
              <a:solidFill>
                <a:srgbClr val="0070C0"/>
              </a:solidFill>
              <a:latin typeface="Tahoma"/>
              <a:ea typeface="Tahoma"/>
              <a:cs typeface="Tahoma"/>
              <a:sym typeface="Tahoma"/>
            </a:endParaRPr>
          </a:p>
          <a:p>
            <a:pPr indent="0" lvl="0" marL="0" marR="0" rtl="0" algn="ctr">
              <a:spcBef>
                <a:spcPts val="0"/>
              </a:spcBef>
              <a:spcAft>
                <a:spcPts val="0"/>
              </a:spcAft>
              <a:buNone/>
            </a:pPr>
            <a:r>
              <a:t/>
            </a:r>
            <a:endParaRPr sz="800">
              <a:solidFill>
                <a:srgbClr val="0070C0"/>
              </a:solidFill>
              <a:latin typeface="Tahoma"/>
              <a:ea typeface="Tahoma"/>
              <a:cs typeface="Tahoma"/>
              <a:sym typeface="Tahoma"/>
            </a:endParaRPr>
          </a:p>
        </p:txBody>
      </p:sp>
      <p:sp>
        <p:nvSpPr>
          <p:cNvPr id="441" name="Google Shape;441;gce60c43bd6_0_114"/>
          <p:cNvSpPr txBox="1"/>
          <p:nvPr/>
        </p:nvSpPr>
        <p:spPr>
          <a:xfrm rot="-1643537">
            <a:off x="2762076" y="2111691"/>
            <a:ext cx="1700573" cy="35449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800">
                <a:solidFill>
                  <a:srgbClr val="0070C0"/>
                </a:solidFill>
                <a:latin typeface="Tahoma"/>
                <a:ea typeface="Tahoma"/>
                <a:cs typeface="Tahoma"/>
                <a:sym typeface="Tahoma"/>
              </a:rPr>
              <a:t>7.</a:t>
            </a:r>
            <a:r>
              <a:rPr b="0" lang="en" sz="800">
                <a:solidFill>
                  <a:srgbClr val="0070C0"/>
                </a:solidFill>
                <a:latin typeface="Tahoma"/>
                <a:ea typeface="Tahoma"/>
                <a:cs typeface="Tahoma"/>
                <a:sym typeface="Tahoma"/>
              </a:rPr>
              <a:t> </a:t>
            </a:r>
            <a:r>
              <a:rPr lang="en" sz="800">
                <a:solidFill>
                  <a:srgbClr val="0070C0"/>
                </a:solidFill>
                <a:latin typeface="Tahoma"/>
                <a:ea typeface="Tahoma"/>
                <a:cs typeface="Tahoma"/>
                <a:sym typeface="Tahoma"/>
              </a:rPr>
              <a:t>Return user’s current location</a:t>
            </a:r>
            <a:endParaRPr sz="800">
              <a:solidFill>
                <a:srgbClr val="0070C0"/>
              </a:solidFill>
              <a:latin typeface="Tahoma"/>
              <a:ea typeface="Tahoma"/>
              <a:cs typeface="Tahoma"/>
              <a:sym typeface="Tahoma"/>
            </a:endParaRPr>
          </a:p>
          <a:p>
            <a:pPr indent="0" lvl="0" marL="0" marR="0" rtl="0" algn="ctr">
              <a:spcBef>
                <a:spcPts val="0"/>
              </a:spcBef>
              <a:spcAft>
                <a:spcPts val="0"/>
              </a:spcAft>
              <a:buNone/>
            </a:pPr>
            <a:r>
              <a:rPr lang="en" sz="800">
                <a:solidFill>
                  <a:srgbClr val="0070C0"/>
                </a:solidFill>
                <a:latin typeface="Tahoma"/>
                <a:ea typeface="Tahoma"/>
                <a:cs typeface="Tahoma"/>
                <a:sym typeface="Tahoma"/>
              </a:rPr>
              <a:t>{lat, lng}</a:t>
            </a:r>
            <a:endParaRPr sz="800">
              <a:solidFill>
                <a:srgbClr val="0070C0"/>
              </a:solidFill>
              <a:latin typeface="Tahoma"/>
              <a:ea typeface="Tahoma"/>
              <a:cs typeface="Tahoma"/>
              <a:sym typeface="Tahoma"/>
            </a:endParaRPr>
          </a:p>
          <a:p>
            <a:pPr indent="0" lvl="0" marL="0" marR="0" rtl="0" algn="ctr">
              <a:spcBef>
                <a:spcPts val="0"/>
              </a:spcBef>
              <a:spcAft>
                <a:spcPts val="0"/>
              </a:spcAft>
              <a:buNone/>
            </a:pPr>
            <a:r>
              <a:t/>
            </a:r>
            <a:endParaRPr sz="800">
              <a:solidFill>
                <a:srgbClr val="0070C0"/>
              </a:solidFill>
              <a:latin typeface="Tahoma"/>
              <a:ea typeface="Tahoma"/>
              <a:cs typeface="Tahoma"/>
              <a:sym typeface="Tahoma"/>
            </a:endParaRPr>
          </a:p>
        </p:txBody>
      </p:sp>
      <p:cxnSp>
        <p:nvCxnSpPr>
          <p:cNvPr id="442" name="Google Shape;442;gce60c43bd6_0_114"/>
          <p:cNvCxnSpPr>
            <a:stCxn id="424" idx="1"/>
            <a:endCxn id="428" idx="3"/>
          </p:cNvCxnSpPr>
          <p:nvPr/>
        </p:nvCxnSpPr>
        <p:spPr>
          <a:xfrm rot="10800000">
            <a:off x="2198800" y="3063200"/>
            <a:ext cx="2279100" cy="1544100"/>
          </a:xfrm>
          <a:prstGeom prst="straightConnector1">
            <a:avLst/>
          </a:prstGeom>
          <a:noFill/>
          <a:ln cap="flat" cmpd="sng" w="9525">
            <a:solidFill>
              <a:srgbClr val="000000"/>
            </a:solidFill>
            <a:prstDash val="solid"/>
            <a:round/>
            <a:headEnd len="med" w="med" type="triangle"/>
            <a:tailEnd len="sm" w="sm" type="none"/>
          </a:ln>
        </p:spPr>
      </p:cxnSp>
      <p:cxnSp>
        <p:nvCxnSpPr>
          <p:cNvPr id="443" name="Google Shape;443;gce60c43bd6_0_114"/>
          <p:cNvCxnSpPr/>
          <p:nvPr/>
        </p:nvCxnSpPr>
        <p:spPr>
          <a:xfrm>
            <a:off x="2220100" y="3333275"/>
            <a:ext cx="2257800" cy="1552200"/>
          </a:xfrm>
          <a:prstGeom prst="straightConnector1">
            <a:avLst/>
          </a:prstGeom>
          <a:noFill/>
          <a:ln cap="flat" cmpd="sng" w="9525">
            <a:solidFill>
              <a:srgbClr val="000000"/>
            </a:solidFill>
            <a:prstDash val="solid"/>
            <a:round/>
            <a:headEnd len="med" w="med" type="triangle"/>
            <a:tailEnd len="sm" w="sm" type="none"/>
          </a:ln>
        </p:spPr>
      </p:cxnSp>
      <p:sp>
        <p:nvSpPr>
          <p:cNvPr id="444" name="Google Shape;444;gce60c43bd6_0_114"/>
          <p:cNvSpPr txBox="1"/>
          <p:nvPr/>
        </p:nvSpPr>
        <p:spPr>
          <a:xfrm rot="1985187">
            <a:off x="2608788" y="3904943"/>
            <a:ext cx="1634903" cy="27708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200">
                <a:solidFill>
                  <a:srgbClr val="000000"/>
                </a:solidFill>
                <a:latin typeface="Tahoma"/>
                <a:ea typeface="Tahoma"/>
                <a:cs typeface="Tahoma"/>
                <a:sym typeface="Tahoma"/>
              </a:rPr>
              <a:t>HTTP POST</a:t>
            </a:r>
            <a:endParaRPr/>
          </a:p>
        </p:txBody>
      </p:sp>
      <p:sp>
        <p:nvSpPr>
          <p:cNvPr id="445" name="Google Shape;445;gce60c43bd6_0_114"/>
          <p:cNvSpPr txBox="1"/>
          <p:nvPr/>
        </p:nvSpPr>
        <p:spPr>
          <a:xfrm rot="2141117">
            <a:off x="2660833" y="3620609"/>
            <a:ext cx="1935774" cy="34560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800">
                <a:solidFill>
                  <a:srgbClr val="0070C0"/>
                </a:solidFill>
                <a:latin typeface="Tahoma"/>
                <a:ea typeface="Tahoma"/>
                <a:cs typeface="Tahoma"/>
                <a:sym typeface="Tahoma"/>
              </a:rPr>
              <a:t>8.</a:t>
            </a:r>
            <a:r>
              <a:rPr b="0" lang="en" sz="800">
                <a:solidFill>
                  <a:srgbClr val="0070C0"/>
                </a:solidFill>
                <a:latin typeface="Tahoma"/>
                <a:ea typeface="Tahoma"/>
                <a:cs typeface="Tahoma"/>
                <a:sym typeface="Tahoma"/>
              </a:rPr>
              <a:t> </a:t>
            </a:r>
            <a:r>
              <a:rPr lang="en" sz="800">
                <a:solidFill>
                  <a:srgbClr val="0070C0"/>
                </a:solidFill>
                <a:latin typeface="Tahoma"/>
                <a:ea typeface="Tahoma"/>
                <a:cs typeface="Tahoma"/>
                <a:sym typeface="Tahoma"/>
              </a:rPr>
              <a:t>Send a Box Creation Request</a:t>
            </a:r>
            <a:endParaRPr sz="800">
              <a:solidFill>
                <a:srgbClr val="0070C0"/>
              </a:solidFill>
              <a:latin typeface="Tahoma"/>
              <a:ea typeface="Tahoma"/>
              <a:cs typeface="Tahoma"/>
              <a:sym typeface="Tahoma"/>
            </a:endParaRPr>
          </a:p>
          <a:p>
            <a:pPr indent="0" lvl="0" marL="0" marR="0" rtl="0" algn="ctr">
              <a:spcBef>
                <a:spcPts val="0"/>
              </a:spcBef>
              <a:spcAft>
                <a:spcPts val="0"/>
              </a:spcAft>
              <a:buNone/>
            </a:pPr>
            <a:r>
              <a:rPr lang="en" sz="800">
                <a:solidFill>
                  <a:srgbClr val="0070C0"/>
                </a:solidFill>
                <a:latin typeface="Tahoma"/>
                <a:ea typeface="Tahoma"/>
                <a:cs typeface="Tahoma"/>
                <a:sym typeface="Tahoma"/>
              </a:rPr>
              <a:t>{username, latitude, longitude}</a:t>
            </a:r>
            <a:endParaRPr sz="800">
              <a:solidFill>
                <a:srgbClr val="0070C0"/>
              </a:solidFill>
              <a:latin typeface="Tahoma"/>
              <a:ea typeface="Tahoma"/>
              <a:cs typeface="Tahoma"/>
              <a:sym typeface="Tahoma"/>
            </a:endParaRPr>
          </a:p>
        </p:txBody>
      </p:sp>
      <p:sp>
        <p:nvSpPr>
          <p:cNvPr id="446" name="Google Shape;446;gce60c43bd6_0_114"/>
          <p:cNvSpPr txBox="1"/>
          <p:nvPr/>
        </p:nvSpPr>
        <p:spPr>
          <a:xfrm rot="-2745">
            <a:off x="3347350" y="2697874"/>
            <a:ext cx="1878601" cy="234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800">
                <a:solidFill>
                  <a:srgbClr val="0070C0"/>
                </a:solidFill>
                <a:latin typeface="Tahoma"/>
                <a:ea typeface="Tahoma"/>
                <a:cs typeface="Tahoma"/>
                <a:sym typeface="Tahoma"/>
              </a:rPr>
              <a:t>12</a:t>
            </a:r>
            <a:r>
              <a:rPr lang="en" sz="800">
                <a:solidFill>
                  <a:srgbClr val="0070C0"/>
                </a:solidFill>
                <a:latin typeface="Tahoma"/>
                <a:ea typeface="Tahoma"/>
                <a:cs typeface="Tahoma"/>
                <a:sym typeface="Tahoma"/>
              </a:rPr>
              <a:t>.</a:t>
            </a:r>
            <a:r>
              <a:rPr b="0" lang="en" sz="800">
                <a:solidFill>
                  <a:srgbClr val="0070C0"/>
                </a:solidFill>
                <a:latin typeface="Tahoma"/>
                <a:ea typeface="Tahoma"/>
                <a:cs typeface="Tahoma"/>
                <a:sym typeface="Tahoma"/>
              </a:rPr>
              <a:t> </a:t>
            </a:r>
            <a:r>
              <a:rPr lang="en" sz="800">
                <a:solidFill>
                  <a:srgbClr val="0070C0"/>
                </a:solidFill>
                <a:latin typeface="Tahoma"/>
                <a:ea typeface="Tahoma"/>
                <a:cs typeface="Tahoma"/>
                <a:sym typeface="Tahoma"/>
              </a:rPr>
              <a:t>Error/Activity Message </a:t>
            </a:r>
            <a:endParaRPr sz="800">
              <a:solidFill>
                <a:srgbClr val="0070C0"/>
              </a:solidFill>
              <a:latin typeface="Tahoma"/>
              <a:ea typeface="Tahoma"/>
              <a:cs typeface="Tahoma"/>
              <a:sym typeface="Tahoma"/>
            </a:endParaRPr>
          </a:p>
          <a:p>
            <a:pPr indent="0" lvl="0" marL="0" marR="0" rtl="0" algn="ctr">
              <a:spcBef>
                <a:spcPts val="0"/>
              </a:spcBef>
              <a:spcAft>
                <a:spcPts val="0"/>
              </a:spcAft>
              <a:buNone/>
            </a:pPr>
            <a:r>
              <a:rPr lang="en" sz="800">
                <a:solidFill>
                  <a:srgbClr val="0070C0"/>
                </a:solidFill>
                <a:latin typeface="Tahoma"/>
                <a:ea typeface="Tahoma"/>
                <a:cs typeface="Tahoma"/>
                <a:sym typeface="Tahoma"/>
              </a:rPr>
              <a:t>sent to RabbitMQ</a:t>
            </a:r>
            <a:endParaRPr sz="800">
              <a:solidFill>
                <a:srgbClr val="0070C0"/>
              </a:solidFill>
              <a:latin typeface="Tahoma"/>
              <a:ea typeface="Tahoma"/>
              <a:cs typeface="Tahoma"/>
              <a:sym typeface="Tahoma"/>
            </a:endParaRPr>
          </a:p>
          <a:p>
            <a:pPr indent="0" lvl="0" marL="0" marR="0" rtl="0" algn="ctr">
              <a:spcBef>
                <a:spcPts val="0"/>
              </a:spcBef>
              <a:spcAft>
                <a:spcPts val="0"/>
              </a:spcAft>
              <a:buNone/>
            </a:pPr>
            <a:r>
              <a:t/>
            </a:r>
            <a:endParaRPr sz="800">
              <a:solidFill>
                <a:srgbClr val="0070C0"/>
              </a:solidFill>
              <a:latin typeface="Tahoma"/>
              <a:ea typeface="Tahoma"/>
              <a:cs typeface="Tahoma"/>
              <a:sym typeface="Tahoma"/>
            </a:endParaRPr>
          </a:p>
        </p:txBody>
      </p:sp>
      <p:sp>
        <p:nvSpPr>
          <p:cNvPr id="447" name="Google Shape;447;gce60c43bd6_0_114"/>
          <p:cNvSpPr txBox="1"/>
          <p:nvPr/>
        </p:nvSpPr>
        <p:spPr>
          <a:xfrm rot="-2525">
            <a:off x="985650" y="3593263"/>
            <a:ext cx="1225500" cy="452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800">
                <a:solidFill>
                  <a:srgbClr val="0070C0"/>
                </a:solidFill>
                <a:latin typeface="Tahoma"/>
                <a:ea typeface="Tahoma"/>
                <a:cs typeface="Tahoma"/>
                <a:sym typeface="Tahoma"/>
              </a:rPr>
              <a:t>13</a:t>
            </a:r>
            <a:r>
              <a:rPr b="0" lang="en" sz="800">
                <a:solidFill>
                  <a:srgbClr val="0070C0"/>
                </a:solidFill>
                <a:latin typeface="Tahoma"/>
                <a:ea typeface="Tahoma"/>
                <a:cs typeface="Tahoma"/>
                <a:sym typeface="Tahoma"/>
              </a:rPr>
              <a:t>. </a:t>
            </a:r>
            <a:r>
              <a:rPr lang="en" sz="800">
                <a:solidFill>
                  <a:srgbClr val="0070C0"/>
                </a:solidFill>
                <a:latin typeface="Tahoma"/>
                <a:ea typeface="Tahoma"/>
                <a:cs typeface="Tahoma"/>
                <a:sym typeface="Tahoma"/>
              </a:rPr>
              <a:t>Return </a:t>
            </a:r>
            <a:endParaRPr sz="800">
              <a:solidFill>
                <a:srgbClr val="0070C0"/>
              </a:solidFill>
              <a:latin typeface="Tahoma"/>
              <a:ea typeface="Tahoma"/>
              <a:cs typeface="Tahoma"/>
              <a:sym typeface="Tahoma"/>
            </a:endParaRPr>
          </a:p>
          <a:p>
            <a:pPr indent="0" lvl="0" marL="0" marR="0" rtl="0" algn="ctr">
              <a:spcBef>
                <a:spcPts val="0"/>
              </a:spcBef>
              <a:spcAft>
                <a:spcPts val="0"/>
              </a:spcAft>
              <a:buNone/>
            </a:pPr>
            <a:r>
              <a:rPr lang="en" sz="800">
                <a:solidFill>
                  <a:srgbClr val="0070C0"/>
                </a:solidFill>
                <a:latin typeface="Tahoma"/>
                <a:ea typeface="Tahoma"/>
                <a:cs typeface="Tahoma"/>
                <a:sym typeface="Tahoma"/>
              </a:rPr>
              <a:t>box creation </a:t>
            </a:r>
            <a:endParaRPr sz="800">
              <a:solidFill>
                <a:srgbClr val="0070C0"/>
              </a:solidFill>
              <a:latin typeface="Tahoma"/>
              <a:ea typeface="Tahoma"/>
              <a:cs typeface="Tahoma"/>
              <a:sym typeface="Tahoma"/>
            </a:endParaRPr>
          </a:p>
          <a:p>
            <a:pPr indent="0" lvl="0" marL="0" marR="0" rtl="0" algn="ctr">
              <a:spcBef>
                <a:spcPts val="0"/>
              </a:spcBef>
              <a:spcAft>
                <a:spcPts val="0"/>
              </a:spcAft>
              <a:buNone/>
            </a:pPr>
            <a:r>
              <a:rPr lang="en" sz="800">
                <a:solidFill>
                  <a:srgbClr val="0070C0"/>
                </a:solidFill>
                <a:latin typeface="Tahoma"/>
                <a:ea typeface="Tahoma"/>
                <a:cs typeface="Tahoma"/>
                <a:sym typeface="Tahoma"/>
              </a:rPr>
              <a:t>success or error</a:t>
            </a:r>
            <a:endParaRPr sz="800">
              <a:solidFill>
                <a:srgbClr val="0070C0"/>
              </a:solidFill>
              <a:latin typeface="Tahoma"/>
              <a:ea typeface="Tahoma"/>
              <a:cs typeface="Tahoma"/>
              <a:sym typeface="Tahoma"/>
            </a:endParaRPr>
          </a:p>
          <a:p>
            <a:pPr indent="0" lvl="0" marL="0" marR="0" rtl="0" algn="l">
              <a:spcBef>
                <a:spcPts val="0"/>
              </a:spcBef>
              <a:spcAft>
                <a:spcPts val="0"/>
              </a:spcAft>
              <a:buNone/>
            </a:pPr>
            <a:r>
              <a:t/>
            </a:r>
            <a:endParaRPr sz="800">
              <a:solidFill>
                <a:srgbClr val="0070C0"/>
              </a:solidFill>
              <a:latin typeface="Tahoma"/>
              <a:ea typeface="Tahoma"/>
              <a:cs typeface="Tahoma"/>
              <a:sym typeface="Tahoma"/>
            </a:endParaRPr>
          </a:p>
        </p:txBody>
      </p:sp>
      <p:sp>
        <p:nvSpPr>
          <p:cNvPr id="448" name="Google Shape;448;gce60c43bd6_0_114"/>
          <p:cNvSpPr/>
          <p:nvPr/>
        </p:nvSpPr>
        <p:spPr>
          <a:xfrm>
            <a:off x="408688" y="407763"/>
            <a:ext cx="1555500" cy="7386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Tahoma"/>
              <a:buNone/>
            </a:pPr>
            <a:r>
              <a:rPr lang="en" sz="1600">
                <a:latin typeface="Tahoma"/>
                <a:ea typeface="Tahoma"/>
                <a:cs typeface="Tahoma"/>
                <a:sym typeface="Tahoma"/>
              </a:rPr>
              <a:t>User</a:t>
            </a:r>
            <a:endParaRPr sz="1600">
              <a:latin typeface="Tahoma"/>
              <a:ea typeface="Tahoma"/>
              <a:cs typeface="Tahoma"/>
              <a:sym typeface="Tahoma"/>
            </a:endParaRPr>
          </a:p>
          <a:p>
            <a:pPr indent="0" lvl="0" marL="0" marR="0" rtl="0" algn="ctr">
              <a:lnSpc>
                <a:spcPct val="100000"/>
              </a:lnSpc>
              <a:spcBef>
                <a:spcPts val="0"/>
              </a:spcBef>
              <a:spcAft>
                <a:spcPts val="0"/>
              </a:spcAft>
              <a:buClr>
                <a:srgbClr val="000000"/>
              </a:buClr>
              <a:buSzPts val="1600"/>
              <a:buFont typeface="Tahoma"/>
              <a:buNone/>
            </a:pPr>
            <a:r>
              <a:rPr lang="en" sz="1600">
                <a:latin typeface="Tahoma"/>
                <a:ea typeface="Tahoma"/>
                <a:cs typeface="Tahoma"/>
                <a:sym typeface="Tahoma"/>
              </a:rPr>
              <a:t>Microservice</a:t>
            </a:r>
            <a:endParaRPr b="0" i="0" sz="1600" u="none" cap="none" strike="noStrike">
              <a:solidFill>
                <a:srgbClr val="000000"/>
              </a:solidFill>
              <a:latin typeface="Tahoma"/>
              <a:ea typeface="Tahoma"/>
              <a:cs typeface="Tahoma"/>
              <a:sym typeface="Tahoma"/>
            </a:endParaRPr>
          </a:p>
        </p:txBody>
      </p:sp>
      <p:cxnSp>
        <p:nvCxnSpPr>
          <p:cNvPr id="449" name="Google Shape;449;gce60c43bd6_0_114"/>
          <p:cNvCxnSpPr/>
          <p:nvPr/>
        </p:nvCxnSpPr>
        <p:spPr>
          <a:xfrm flipH="1">
            <a:off x="810825" y="1143000"/>
            <a:ext cx="34800" cy="1548000"/>
          </a:xfrm>
          <a:prstGeom prst="straightConnector1">
            <a:avLst/>
          </a:prstGeom>
          <a:noFill/>
          <a:ln cap="flat" cmpd="sng" w="9525">
            <a:solidFill>
              <a:srgbClr val="000000"/>
            </a:solidFill>
            <a:prstDash val="solid"/>
            <a:round/>
            <a:headEnd len="med" w="med" type="none"/>
            <a:tailEnd len="med" w="med" type="triangle"/>
          </a:ln>
        </p:spPr>
      </p:cxnSp>
      <p:cxnSp>
        <p:nvCxnSpPr>
          <p:cNvPr id="450" name="Google Shape;450;gce60c43bd6_0_114"/>
          <p:cNvCxnSpPr/>
          <p:nvPr/>
        </p:nvCxnSpPr>
        <p:spPr>
          <a:xfrm flipH="1" rot="10800000">
            <a:off x="1578388" y="1154513"/>
            <a:ext cx="300" cy="1569000"/>
          </a:xfrm>
          <a:prstGeom prst="straightConnector1">
            <a:avLst/>
          </a:prstGeom>
          <a:noFill/>
          <a:ln cap="flat" cmpd="sng" w="9525">
            <a:solidFill>
              <a:srgbClr val="000000"/>
            </a:solidFill>
            <a:prstDash val="solid"/>
            <a:round/>
            <a:headEnd len="med" w="med" type="none"/>
            <a:tailEnd len="med" w="med" type="triangle"/>
          </a:ln>
        </p:spPr>
      </p:cxnSp>
      <p:sp>
        <p:nvSpPr>
          <p:cNvPr id="451" name="Google Shape;451;gce60c43bd6_0_114"/>
          <p:cNvSpPr txBox="1"/>
          <p:nvPr/>
        </p:nvSpPr>
        <p:spPr>
          <a:xfrm rot="-1832">
            <a:off x="1539925" y="1321538"/>
            <a:ext cx="1125900" cy="469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800">
                <a:solidFill>
                  <a:srgbClr val="0070C0"/>
                </a:solidFill>
                <a:latin typeface="Tahoma"/>
                <a:ea typeface="Tahoma"/>
                <a:cs typeface="Tahoma"/>
                <a:sym typeface="Tahoma"/>
              </a:rPr>
              <a:t>2</a:t>
            </a:r>
            <a:r>
              <a:rPr b="0" lang="en" sz="800">
                <a:solidFill>
                  <a:srgbClr val="0070C0"/>
                </a:solidFill>
                <a:latin typeface="Tahoma"/>
                <a:ea typeface="Tahoma"/>
                <a:cs typeface="Tahoma"/>
                <a:sym typeface="Tahoma"/>
              </a:rPr>
              <a:t>. </a:t>
            </a:r>
            <a:r>
              <a:rPr lang="en" sz="800">
                <a:solidFill>
                  <a:srgbClr val="0070C0"/>
                </a:solidFill>
                <a:latin typeface="Tahoma"/>
                <a:ea typeface="Tahoma"/>
                <a:cs typeface="Tahoma"/>
                <a:sym typeface="Tahoma"/>
              </a:rPr>
              <a:t>Get number of boxes users has left</a:t>
            </a:r>
            <a:endParaRPr sz="800">
              <a:solidFill>
                <a:srgbClr val="0070C0"/>
              </a:solidFill>
              <a:latin typeface="Tahoma"/>
              <a:ea typeface="Tahoma"/>
              <a:cs typeface="Tahoma"/>
              <a:sym typeface="Tahoma"/>
            </a:endParaRPr>
          </a:p>
        </p:txBody>
      </p:sp>
      <p:sp>
        <p:nvSpPr>
          <p:cNvPr id="452" name="Google Shape;452;gce60c43bd6_0_114"/>
          <p:cNvSpPr txBox="1"/>
          <p:nvPr/>
        </p:nvSpPr>
        <p:spPr>
          <a:xfrm rot="-1984">
            <a:off x="-87975" y="1236933"/>
            <a:ext cx="1039800" cy="469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800">
                <a:solidFill>
                  <a:srgbClr val="0070C0"/>
                </a:solidFill>
                <a:latin typeface="Tahoma"/>
                <a:ea typeface="Tahoma"/>
                <a:cs typeface="Tahoma"/>
                <a:sym typeface="Tahoma"/>
              </a:rPr>
              <a:t>3</a:t>
            </a:r>
            <a:r>
              <a:rPr b="0" lang="en" sz="800">
                <a:solidFill>
                  <a:srgbClr val="0070C0"/>
                </a:solidFill>
                <a:latin typeface="Tahoma"/>
                <a:ea typeface="Tahoma"/>
                <a:cs typeface="Tahoma"/>
                <a:sym typeface="Tahoma"/>
              </a:rPr>
              <a:t>. </a:t>
            </a:r>
            <a:r>
              <a:rPr lang="en" sz="800">
                <a:solidFill>
                  <a:srgbClr val="0070C0"/>
                </a:solidFill>
                <a:latin typeface="Tahoma"/>
                <a:ea typeface="Tahoma"/>
                <a:cs typeface="Tahoma"/>
                <a:sym typeface="Tahoma"/>
              </a:rPr>
              <a:t>Return boxes that user has left</a:t>
            </a:r>
            <a:endParaRPr sz="800">
              <a:solidFill>
                <a:srgbClr val="0070C0"/>
              </a:solidFill>
              <a:latin typeface="Tahoma"/>
              <a:ea typeface="Tahoma"/>
              <a:cs typeface="Tahoma"/>
              <a:sym typeface="Tahoma"/>
            </a:endParaRPr>
          </a:p>
          <a:p>
            <a:pPr indent="0" lvl="0" marL="0" rtl="0" algn="ctr">
              <a:spcBef>
                <a:spcPts val="0"/>
              </a:spcBef>
              <a:spcAft>
                <a:spcPts val="0"/>
              </a:spcAft>
              <a:buClr>
                <a:schemeClr val="dk1"/>
              </a:buClr>
              <a:buFont typeface="Arial"/>
              <a:buNone/>
            </a:pPr>
            <a:r>
              <a:rPr lang="en" sz="800">
                <a:solidFill>
                  <a:srgbClr val="0070C0"/>
                </a:solidFill>
                <a:latin typeface="Tahoma"/>
                <a:ea typeface="Tahoma"/>
                <a:cs typeface="Tahoma"/>
                <a:sym typeface="Tahoma"/>
              </a:rPr>
              <a:t>{daily_boxes}</a:t>
            </a:r>
            <a:endParaRPr sz="800">
              <a:solidFill>
                <a:srgbClr val="0070C0"/>
              </a:solidFill>
              <a:latin typeface="Tahoma"/>
              <a:ea typeface="Tahoma"/>
              <a:cs typeface="Tahoma"/>
              <a:sym typeface="Tahoma"/>
            </a:endParaRPr>
          </a:p>
        </p:txBody>
      </p:sp>
      <p:sp>
        <p:nvSpPr>
          <p:cNvPr id="453" name="Google Shape;453;gce60c43bd6_0_114"/>
          <p:cNvSpPr txBox="1"/>
          <p:nvPr/>
        </p:nvSpPr>
        <p:spPr>
          <a:xfrm rot="2046527">
            <a:off x="2270335" y="4086256"/>
            <a:ext cx="1935567" cy="49483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800">
                <a:solidFill>
                  <a:srgbClr val="0070C0"/>
                </a:solidFill>
                <a:latin typeface="Tahoma"/>
                <a:ea typeface="Tahoma"/>
                <a:cs typeface="Tahoma"/>
                <a:sym typeface="Tahoma"/>
              </a:rPr>
              <a:t>9. Return Success or Error</a:t>
            </a:r>
            <a:endParaRPr sz="800">
              <a:solidFill>
                <a:srgbClr val="0070C0"/>
              </a:solidFill>
              <a:latin typeface="Tahoma"/>
              <a:ea typeface="Tahoma"/>
              <a:cs typeface="Tahoma"/>
              <a:sym typeface="Tahoma"/>
            </a:endParaRPr>
          </a:p>
        </p:txBody>
      </p:sp>
      <p:sp>
        <p:nvSpPr>
          <p:cNvPr id="454" name="Google Shape;454;gce60c43bd6_0_114"/>
          <p:cNvSpPr txBox="1"/>
          <p:nvPr/>
        </p:nvSpPr>
        <p:spPr>
          <a:xfrm>
            <a:off x="756546" y="2359450"/>
            <a:ext cx="10122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rgbClr val="000000"/>
                </a:solidFill>
                <a:latin typeface="Tahoma"/>
                <a:ea typeface="Tahoma"/>
                <a:cs typeface="Tahoma"/>
                <a:sym typeface="Tahoma"/>
              </a:rPr>
              <a:t>HTTP </a:t>
            </a:r>
            <a:r>
              <a:rPr lang="en" sz="1200">
                <a:latin typeface="Tahoma"/>
                <a:ea typeface="Tahoma"/>
                <a:cs typeface="Tahoma"/>
                <a:sym typeface="Tahoma"/>
              </a:rPr>
              <a:t>PUT</a:t>
            </a:r>
            <a:endParaRPr/>
          </a:p>
        </p:txBody>
      </p:sp>
      <p:sp>
        <p:nvSpPr>
          <p:cNvPr id="455" name="Google Shape;455;gce60c43bd6_0_114"/>
          <p:cNvSpPr txBox="1"/>
          <p:nvPr/>
        </p:nvSpPr>
        <p:spPr>
          <a:xfrm rot="-1984">
            <a:off x="1539925" y="1890617"/>
            <a:ext cx="1039800" cy="469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800">
                <a:solidFill>
                  <a:srgbClr val="0070C0"/>
                </a:solidFill>
                <a:latin typeface="Tahoma"/>
                <a:ea typeface="Tahoma"/>
                <a:cs typeface="Tahoma"/>
                <a:sym typeface="Tahoma"/>
              </a:rPr>
              <a:t>10</a:t>
            </a:r>
            <a:r>
              <a:rPr b="0" lang="en" sz="800">
                <a:solidFill>
                  <a:srgbClr val="0070C0"/>
                </a:solidFill>
                <a:latin typeface="Tahoma"/>
                <a:ea typeface="Tahoma"/>
                <a:cs typeface="Tahoma"/>
                <a:sym typeface="Tahoma"/>
              </a:rPr>
              <a:t>. </a:t>
            </a:r>
            <a:r>
              <a:rPr lang="en" sz="800">
                <a:solidFill>
                  <a:srgbClr val="0070C0"/>
                </a:solidFill>
                <a:latin typeface="Tahoma"/>
                <a:ea typeface="Tahoma"/>
                <a:cs typeface="Tahoma"/>
                <a:sym typeface="Tahoma"/>
              </a:rPr>
              <a:t>Update boxes that user has left</a:t>
            </a:r>
            <a:endParaRPr sz="800">
              <a:solidFill>
                <a:srgbClr val="0070C0"/>
              </a:solidFill>
              <a:latin typeface="Tahoma"/>
              <a:ea typeface="Tahoma"/>
              <a:cs typeface="Tahoma"/>
              <a:sym typeface="Tahoma"/>
            </a:endParaRPr>
          </a:p>
          <a:p>
            <a:pPr indent="0" lvl="0" marL="0" rtl="0" algn="ctr">
              <a:spcBef>
                <a:spcPts val="0"/>
              </a:spcBef>
              <a:spcAft>
                <a:spcPts val="0"/>
              </a:spcAft>
              <a:buClr>
                <a:schemeClr val="dk1"/>
              </a:buClr>
              <a:buFont typeface="Arial"/>
              <a:buNone/>
            </a:pPr>
            <a:r>
              <a:rPr lang="en" sz="800">
                <a:solidFill>
                  <a:srgbClr val="0070C0"/>
                </a:solidFill>
                <a:latin typeface="Tahoma"/>
                <a:ea typeface="Tahoma"/>
                <a:cs typeface="Tahoma"/>
                <a:sym typeface="Tahoma"/>
              </a:rPr>
              <a:t>{daily_boxes}</a:t>
            </a:r>
            <a:endParaRPr sz="800">
              <a:solidFill>
                <a:srgbClr val="0070C0"/>
              </a:solidFill>
              <a:latin typeface="Tahoma"/>
              <a:ea typeface="Tahoma"/>
              <a:cs typeface="Tahoma"/>
              <a:sym typeface="Tahoma"/>
            </a:endParaRPr>
          </a:p>
        </p:txBody>
      </p:sp>
      <p:sp>
        <p:nvSpPr>
          <p:cNvPr id="456" name="Google Shape;456;gce60c43bd6_0_114"/>
          <p:cNvSpPr txBox="1"/>
          <p:nvPr/>
        </p:nvSpPr>
        <p:spPr>
          <a:xfrm rot="-2115">
            <a:off x="-58425" y="1949972"/>
            <a:ext cx="975300" cy="469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800">
                <a:solidFill>
                  <a:srgbClr val="0070C0"/>
                </a:solidFill>
                <a:latin typeface="Tahoma"/>
                <a:ea typeface="Tahoma"/>
                <a:cs typeface="Tahoma"/>
                <a:sym typeface="Tahoma"/>
              </a:rPr>
              <a:t>11.</a:t>
            </a:r>
            <a:r>
              <a:rPr b="0" lang="en" sz="800">
                <a:solidFill>
                  <a:srgbClr val="0070C0"/>
                </a:solidFill>
                <a:latin typeface="Tahoma"/>
                <a:ea typeface="Tahoma"/>
                <a:cs typeface="Tahoma"/>
                <a:sym typeface="Tahoma"/>
              </a:rPr>
              <a:t> </a:t>
            </a:r>
            <a:r>
              <a:rPr lang="en" sz="800">
                <a:solidFill>
                  <a:srgbClr val="0070C0"/>
                </a:solidFill>
                <a:latin typeface="Tahoma"/>
                <a:ea typeface="Tahoma"/>
                <a:cs typeface="Tahoma"/>
                <a:sym typeface="Tahoma"/>
              </a:rPr>
              <a:t>Return update success or error</a:t>
            </a:r>
            <a:endParaRPr sz="800">
              <a:solidFill>
                <a:srgbClr val="0070C0"/>
              </a:solidFill>
              <a:latin typeface="Tahoma"/>
              <a:ea typeface="Tahoma"/>
              <a:cs typeface="Tahoma"/>
              <a:sym typeface="Tahoma"/>
            </a:endParaRPr>
          </a:p>
        </p:txBody>
      </p:sp>
      <p:sp>
        <p:nvSpPr>
          <p:cNvPr id="457" name="Google Shape;457;gce60c43bd6_0_114"/>
          <p:cNvSpPr txBox="1"/>
          <p:nvPr/>
        </p:nvSpPr>
        <p:spPr>
          <a:xfrm rot="-1638558">
            <a:off x="2965374" y="1930437"/>
            <a:ext cx="1012219" cy="27694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rgbClr val="000000"/>
                </a:solidFill>
                <a:latin typeface="Tahoma"/>
                <a:ea typeface="Tahoma"/>
                <a:cs typeface="Tahoma"/>
                <a:sym typeface="Tahoma"/>
              </a:rPr>
              <a:t>HTTP GET</a:t>
            </a:r>
            <a:endParaRPr/>
          </a:p>
        </p:txBody>
      </p:sp>
      <p:sp>
        <p:nvSpPr>
          <p:cNvPr id="458" name="Google Shape;458;gce60c43bd6_0_114"/>
          <p:cNvSpPr/>
          <p:nvPr/>
        </p:nvSpPr>
        <p:spPr>
          <a:xfrm>
            <a:off x="5433275" y="2779979"/>
            <a:ext cx="1225500" cy="565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gce60c43bd6_0_114"/>
          <p:cNvSpPr txBox="1"/>
          <p:nvPr/>
        </p:nvSpPr>
        <p:spPr>
          <a:xfrm rot="-3123">
            <a:off x="2720782" y="637012"/>
            <a:ext cx="3632401" cy="452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600">
                <a:latin typeface="Tahoma"/>
                <a:ea typeface="Tahoma"/>
                <a:cs typeface="Tahoma"/>
                <a:sym typeface="Tahoma"/>
              </a:rPr>
              <a:t>User Scenario Diagram</a:t>
            </a:r>
            <a:endParaRPr sz="1600">
              <a:latin typeface="Tahoma"/>
              <a:ea typeface="Tahoma"/>
              <a:cs typeface="Tahoma"/>
              <a:sym typeface="Tahoma"/>
            </a:endParaRPr>
          </a:p>
          <a:p>
            <a:pPr indent="0" lvl="0" marL="0" marR="0" rtl="0" algn="l">
              <a:spcBef>
                <a:spcPts val="0"/>
              </a:spcBef>
              <a:spcAft>
                <a:spcPts val="0"/>
              </a:spcAft>
              <a:buNone/>
            </a:pPr>
            <a:r>
              <a:t/>
            </a:r>
            <a:endParaRPr sz="1300">
              <a:solidFill>
                <a:srgbClr val="0070C0"/>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436"/>
                                        </p:tgtEl>
                                        <p:attrNameLst>
                                          <p:attrName>style.visibility</p:attrName>
                                        </p:attrNameLst>
                                      </p:cBhvr>
                                      <p:to>
                                        <p:strVal val="visible"/>
                                      </p:to>
                                    </p:set>
                                    <p:anim calcmode="lin" valueType="num">
                                      <p:cBhvr additive="base">
                                        <p:cTn dur="200"/>
                                        <p:tgtEl>
                                          <p:spTgt spid="43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451"/>
                                        </p:tgtEl>
                                        <p:attrNameLst>
                                          <p:attrName>style.visibility</p:attrName>
                                        </p:attrNameLst>
                                      </p:cBhvr>
                                      <p:to>
                                        <p:strVal val="visible"/>
                                      </p:to>
                                    </p:set>
                                    <p:anim calcmode="lin" valueType="num">
                                      <p:cBhvr additive="base">
                                        <p:cTn dur="300"/>
                                        <p:tgtEl>
                                          <p:spTgt spid="45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23"/>
                                        </p:tgtEl>
                                        <p:attrNameLst>
                                          <p:attrName>style.visibility</p:attrName>
                                        </p:attrNameLst>
                                      </p:cBhvr>
                                      <p:to>
                                        <p:strVal val="visible"/>
                                      </p:to>
                                    </p:set>
                                    <p:anim calcmode="lin" valueType="num">
                                      <p:cBhvr additive="base">
                                        <p:cTn dur="200"/>
                                        <p:tgtEl>
                                          <p:spTgt spid="42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452"/>
                                        </p:tgtEl>
                                        <p:attrNameLst>
                                          <p:attrName>style.visibility</p:attrName>
                                        </p:attrNameLst>
                                      </p:cBhvr>
                                      <p:to>
                                        <p:strVal val="visible"/>
                                      </p:to>
                                    </p:set>
                                    <p:anim calcmode="lin" valueType="num">
                                      <p:cBhvr additive="base">
                                        <p:cTn dur="200"/>
                                        <p:tgtEl>
                                          <p:spTgt spid="45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438"/>
                                        </p:tgtEl>
                                        <p:attrNameLst>
                                          <p:attrName>style.visibility</p:attrName>
                                        </p:attrNameLst>
                                      </p:cBhvr>
                                      <p:to>
                                        <p:strVal val="visible"/>
                                      </p:to>
                                    </p:set>
                                    <p:anim calcmode="lin" valueType="num">
                                      <p:cBhvr additive="base">
                                        <p:cTn dur="200"/>
                                        <p:tgtEl>
                                          <p:spTgt spid="43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57"/>
                                        </p:tgtEl>
                                        <p:attrNameLst>
                                          <p:attrName>style.visibility</p:attrName>
                                        </p:attrNameLst>
                                      </p:cBhvr>
                                      <p:to>
                                        <p:strVal val="visible"/>
                                      </p:to>
                                    </p:set>
                                    <p:anim calcmode="lin" valueType="num">
                                      <p:cBhvr additive="base">
                                        <p:cTn dur="200"/>
                                        <p:tgtEl>
                                          <p:spTgt spid="45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439"/>
                                        </p:tgtEl>
                                        <p:attrNameLst>
                                          <p:attrName>style.visibility</p:attrName>
                                        </p:attrNameLst>
                                      </p:cBhvr>
                                      <p:to>
                                        <p:strVal val="visible"/>
                                      </p:to>
                                    </p:set>
                                    <p:anim calcmode="lin" valueType="num">
                                      <p:cBhvr additive="base">
                                        <p:cTn dur="200"/>
                                        <p:tgtEl>
                                          <p:spTgt spid="43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440"/>
                                        </p:tgtEl>
                                        <p:attrNameLst>
                                          <p:attrName>style.visibility</p:attrName>
                                        </p:attrNameLst>
                                      </p:cBhvr>
                                      <p:to>
                                        <p:strVal val="visible"/>
                                      </p:to>
                                    </p:set>
                                    <p:anim calcmode="lin" valueType="num">
                                      <p:cBhvr additive="base">
                                        <p:cTn dur="300"/>
                                        <p:tgtEl>
                                          <p:spTgt spid="440"/>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200"/>
                                        <p:tgtEl>
                                          <p:spTgt spid="4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441"/>
                                        </p:tgtEl>
                                        <p:attrNameLst>
                                          <p:attrName>style.visibility</p:attrName>
                                        </p:attrNameLst>
                                      </p:cBhvr>
                                      <p:to>
                                        <p:strVal val="visible"/>
                                      </p:to>
                                    </p:set>
                                    <p:anim calcmode="lin" valueType="num">
                                      <p:cBhvr additive="base">
                                        <p:cTn dur="200"/>
                                        <p:tgtEl>
                                          <p:spTgt spid="44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5"/>
                                        </p:tgtEl>
                                        <p:attrNameLst>
                                          <p:attrName>style.visibility</p:attrName>
                                        </p:attrNameLst>
                                      </p:cBhvr>
                                      <p:to>
                                        <p:strVal val="visible"/>
                                      </p:to>
                                    </p:set>
                                    <p:anim calcmode="lin" valueType="num">
                                      <p:cBhvr additive="base">
                                        <p:cTn dur="200"/>
                                        <p:tgtEl>
                                          <p:spTgt spid="445"/>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300"/>
                                        <p:tgtEl>
                                          <p:spTgt spid="4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3"/>
                                        </p:tgtEl>
                                        <p:attrNameLst>
                                          <p:attrName>style.visibility</p:attrName>
                                        </p:attrNameLst>
                                      </p:cBhvr>
                                      <p:to>
                                        <p:strVal val="visible"/>
                                      </p:to>
                                    </p:set>
                                    <p:anim calcmode="lin" valueType="num">
                                      <p:cBhvr additive="base">
                                        <p:cTn dur="200"/>
                                        <p:tgtEl>
                                          <p:spTgt spid="45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455"/>
                                        </p:tgtEl>
                                        <p:attrNameLst>
                                          <p:attrName>style.visibility</p:attrName>
                                        </p:attrNameLst>
                                      </p:cBhvr>
                                      <p:to>
                                        <p:strVal val="visible"/>
                                      </p:to>
                                    </p:set>
                                    <p:anim calcmode="lin" valueType="num">
                                      <p:cBhvr additive="base">
                                        <p:cTn dur="200"/>
                                        <p:tgtEl>
                                          <p:spTgt spid="45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454"/>
                                        </p:tgtEl>
                                        <p:attrNameLst>
                                          <p:attrName>style.visibility</p:attrName>
                                        </p:attrNameLst>
                                      </p:cBhvr>
                                      <p:to>
                                        <p:strVal val="visible"/>
                                      </p:to>
                                    </p:set>
                                    <p:anim calcmode="lin" valueType="num">
                                      <p:cBhvr additive="base">
                                        <p:cTn dur="300"/>
                                        <p:tgtEl>
                                          <p:spTgt spid="45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456"/>
                                        </p:tgtEl>
                                        <p:attrNameLst>
                                          <p:attrName>style.visibility</p:attrName>
                                        </p:attrNameLst>
                                      </p:cBhvr>
                                      <p:to>
                                        <p:strVal val="visible"/>
                                      </p:to>
                                    </p:set>
                                    <p:anim calcmode="lin" valueType="num">
                                      <p:cBhvr additive="base">
                                        <p:cTn dur="300"/>
                                        <p:tgtEl>
                                          <p:spTgt spid="45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446"/>
                                        </p:tgtEl>
                                        <p:attrNameLst>
                                          <p:attrName>style.visibility</p:attrName>
                                        </p:attrNameLst>
                                      </p:cBhvr>
                                      <p:to>
                                        <p:strVal val="visible"/>
                                      </p:to>
                                    </p:set>
                                    <p:anim calcmode="lin" valueType="num">
                                      <p:cBhvr additive="base">
                                        <p:cTn dur="200"/>
                                        <p:tgtEl>
                                          <p:spTgt spid="44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58"/>
                                        </p:tgtEl>
                                        <p:attrNameLst>
                                          <p:attrName>style.visibility</p:attrName>
                                        </p:attrNameLst>
                                      </p:cBhvr>
                                      <p:to>
                                        <p:strVal val="visible"/>
                                      </p:to>
                                    </p:set>
                                    <p:anim calcmode="lin" valueType="num">
                                      <p:cBhvr additive="base">
                                        <p:cTn dur="200"/>
                                        <p:tgtEl>
                                          <p:spTgt spid="458"/>
                                        </p:tgtEl>
                                        <p:attrNameLst>
                                          <p:attrName>ppt_w</p:attrName>
                                        </p:attrNameLst>
                                      </p:cBhvr>
                                      <p:tavLst>
                                        <p:tav fmla="" tm="0">
                                          <p:val>
                                            <p:strVal val="0"/>
                                          </p:val>
                                        </p:tav>
                                        <p:tav fmla="" tm="100000">
                                          <p:val>
                                            <p:strVal val="#ppt_w"/>
                                          </p:val>
                                        </p:tav>
                                      </p:tavLst>
                                    </p:anim>
                                    <p:anim calcmode="lin" valueType="num">
                                      <p:cBhvr additive="base">
                                        <p:cTn dur="200"/>
                                        <p:tgtEl>
                                          <p:spTgt spid="458"/>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7"/>
                                        </p:tgtEl>
                                        <p:attrNameLst>
                                          <p:attrName>style.visibility</p:attrName>
                                        </p:attrNameLst>
                                      </p:cBhvr>
                                      <p:to>
                                        <p:strVal val="visible"/>
                                      </p:to>
                                    </p:set>
                                    <p:anim calcmode="lin" valueType="num">
                                      <p:cBhvr additive="base">
                                        <p:cTn dur="200"/>
                                        <p:tgtEl>
                                          <p:spTgt spid="44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grpSp>
        <p:nvGrpSpPr>
          <p:cNvPr id="464" name="Google Shape;464;gce60c43bd6_0_79"/>
          <p:cNvGrpSpPr/>
          <p:nvPr/>
        </p:nvGrpSpPr>
        <p:grpSpPr>
          <a:xfrm rot="5400000">
            <a:off x="4736156" y="868119"/>
            <a:ext cx="3077918" cy="4205310"/>
            <a:chOff x="4996902" y="1198931"/>
            <a:chExt cx="2667405" cy="2786635"/>
          </a:xfrm>
        </p:grpSpPr>
        <p:sp>
          <p:nvSpPr>
            <p:cNvPr id="465" name="Google Shape;465;gce60c43bd6_0_79"/>
            <p:cNvSpPr/>
            <p:nvPr/>
          </p:nvSpPr>
          <p:spPr>
            <a:xfrm>
              <a:off x="4996902" y="1198931"/>
              <a:ext cx="2667405" cy="2786635"/>
            </a:xfrm>
            <a:custGeom>
              <a:rect b="b" l="l" r="r" t="t"/>
              <a:pathLst>
                <a:path extrusionOk="0" h="37956" w="49255">
                  <a:moveTo>
                    <a:pt x="45070" y="3913"/>
                  </a:moveTo>
                  <a:lnTo>
                    <a:pt x="45070" y="34189"/>
                  </a:lnTo>
                  <a:lnTo>
                    <a:pt x="4310" y="34189"/>
                  </a:lnTo>
                  <a:lnTo>
                    <a:pt x="4310" y="3913"/>
                  </a:lnTo>
                  <a:close/>
                  <a:moveTo>
                    <a:pt x="1988" y="0"/>
                  </a:moveTo>
                  <a:cubicBezTo>
                    <a:pt x="879" y="0"/>
                    <a:pt x="0" y="879"/>
                    <a:pt x="0" y="1988"/>
                  </a:cubicBezTo>
                  <a:lnTo>
                    <a:pt x="0" y="35968"/>
                  </a:lnTo>
                  <a:cubicBezTo>
                    <a:pt x="0" y="37056"/>
                    <a:pt x="879" y="37956"/>
                    <a:pt x="1988" y="37956"/>
                  </a:cubicBezTo>
                  <a:lnTo>
                    <a:pt x="47266" y="37956"/>
                  </a:lnTo>
                  <a:cubicBezTo>
                    <a:pt x="48355" y="37956"/>
                    <a:pt x="49254" y="37056"/>
                    <a:pt x="49254" y="35968"/>
                  </a:cubicBezTo>
                  <a:lnTo>
                    <a:pt x="49254" y="1988"/>
                  </a:lnTo>
                  <a:cubicBezTo>
                    <a:pt x="49254" y="879"/>
                    <a:pt x="48355" y="0"/>
                    <a:pt x="47266" y="0"/>
                  </a:cubicBezTo>
                  <a:close/>
                </a:path>
              </a:pathLst>
            </a:custGeom>
            <a:solidFill>
              <a:srgbClr val="231F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gce60c43bd6_0_79"/>
            <p:cNvSpPr/>
            <p:nvPr/>
          </p:nvSpPr>
          <p:spPr>
            <a:xfrm>
              <a:off x="7440759" y="2503447"/>
              <a:ext cx="177600" cy="177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7" name="Google Shape;467;gce60c43bd6_0_79"/>
          <p:cNvSpPr txBox="1"/>
          <p:nvPr>
            <p:ph type="title"/>
          </p:nvPr>
        </p:nvSpPr>
        <p:spPr>
          <a:xfrm>
            <a:off x="1505625" y="2515675"/>
            <a:ext cx="2375700" cy="666000"/>
          </a:xfrm>
          <a:prstGeom prst="rect">
            <a:avLst/>
          </a:prstGeom>
          <a:noFill/>
          <a:ln>
            <a:noFill/>
          </a:ln>
        </p:spPr>
        <p:txBody>
          <a:bodyPr anchorCtr="0" anchor="b" bIns="91425" lIns="91425" spcFirstLastPara="1" rIns="91425" wrap="square" tIns="91425">
            <a:noAutofit/>
          </a:bodyPr>
          <a:lstStyle/>
          <a:p>
            <a:pPr indent="0" lvl="0" marL="0" rtl="0" algn="r">
              <a:lnSpc>
                <a:spcPct val="90000"/>
              </a:lnSpc>
              <a:spcBef>
                <a:spcPts val="0"/>
              </a:spcBef>
              <a:spcAft>
                <a:spcPts val="0"/>
              </a:spcAft>
              <a:buSzPts val="4000"/>
              <a:buNone/>
            </a:pPr>
            <a:r>
              <a:rPr lang="en"/>
              <a:t>CREATE BOX</a:t>
            </a:r>
            <a:endParaRPr/>
          </a:p>
        </p:txBody>
      </p:sp>
      <p:pic>
        <p:nvPicPr>
          <p:cNvPr id="468" name="Google Shape;468;gce60c43bd6_0_79" title="GeoHunt - Plant a Box">
            <a:hlinkClick r:id="rId3"/>
          </p:cNvPr>
          <p:cNvPicPr preferRelativeResize="0"/>
          <p:nvPr/>
        </p:nvPicPr>
        <p:blipFill>
          <a:blip r:embed="rId4">
            <a:alphaModFix/>
          </a:blip>
          <a:stretch>
            <a:fillRect/>
          </a:stretch>
        </p:blipFill>
        <p:spPr>
          <a:xfrm>
            <a:off x="4554658" y="1657975"/>
            <a:ext cx="3475090" cy="2606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1000"/>
                                        <p:tgtEl>
                                          <p:spTgt spid="4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gcc2bf578ad_1_7"/>
          <p:cNvSpPr txBox="1"/>
          <p:nvPr>
            <p:ph type="title"/>
          </p:nvPr>
        </p:nvSpPr>
        <p:spPr>
          <a:xfrm>
            <a:off x="-45275" y="290725"/>
            <a:ext cx="7717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4800">
                <a:solidFill>
                  <a:schemeClr val="dk1"/>
                </a:solidFill>
              </a:rPr>
              <a:t>OPEN BOX</a:t>
            </a:r>
            <a:endParaRPr sz="4800">
              <a:solidFill>
                <a:schemeClr val="dk1"/>
              </a:solidFill>
            </a:endParaRPr>
          </a:p>
          <a:p>
            <a:pPr indent="0" lvl="0" marL="0" rtl="0" algn="ctr">
              <a:lnSpc>
                <a:spcPct val="100000"/>
              </a:lnSpc>
              <a:spcBef>
                <a:spcPts val="0"/>
              </a:spcBef>
              <a:spcAft>
                <a:spcPts val="0"/>
              </a:spcAft>
              <a:buClr>
                <a:schemeClr val="dk1"/>
              </a:buClr>
              <a:buSzPts val="1100"/>
              <a:buFont typeface="Arial"/>
              <a:buNone/>
            </a:pPr>
            <a:r>
              <a:t/>
            </a:r>
            <a:endParaRPr sz="4800">
              <a:solidFill>
                <a:srgbClr val="000000"/>
              </a:solidFill>
            </a:endParaRPr>
          </a:p>
        </p:txBody>
      </p:sp>
      <p:grpSp>
        <p:nvGrpSpPr>
          <p:cNvPr id="474" name="Google Shape;474;gcc2bf578ad_1_7"/>
          <p:cNvGrpSpPr/>
          <p:nvPr/>
        </p:nvGrpSpPr>
        <p:grpSpPr>
          <a:xfrm>
            <a:off x="7109738" y="-166"/>
            <a:ext cx="2034539" cy="1154486"/>
            <a:chOff x="6874889" y="5108822"/>
            <a:chExt cx="2058000" cy="1205100"/>
          </a:xfrm>
        </p:grpSpPr>
        <p:sp>
          <p:nvSpPr>
            <p:cNvPr id="475" name="Google Shape;475;gcc2bf578ad_1_7"/>
            <p:cNvSpPr/>
            <p:nvPr/>
          </p:nvSpPr>
          <p:spPr>
            <a:xfrm>
              <a:off x="6874889" y="5108822"/>
              <a:ext cx="2058000" cy="1205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Tahoma"/>
                <a:buNone/>
              </a:pPr>
              <a:r>
                <a:rPr b="0" lang="en" sz="1600">
                  <a:solidFill>
                    <a:srgbClr val="000000"/>
                  </a:solidFill>
                  <a:latin typeface="Tahoma"/>
                  <a:ea typeface="Tahoma"/>
                  <a:cs typeface="Tahoma"/>
                  <a:sym typeface="Tahoma"/>
                </a:rPr>
                <a:t>Legend</a:t>
              </a:r>
              <a:endParaRPr/>
            </a:p>
            <a:p>
              <a:pPr indent="0" lvl="0" marL="0" marR="0" rtl="0" algn="ctr">
                <a:lnSpc>
                  <a:spcPct val="100000"/>
                </a:lnSpc>
                <a:spcBef>
                  <a:spcPts val="0"/>
                </a:spcBef>
                <a:spcAft>
                  <a:spcPts val="0"/>
                </a:spcAft>
                <a:buClr>
                  <a:srgbClr val="C69200"/>
                </a:buClr>
                <a:buSzPts val="1600"/>
                <a:buFont typeface="Tahoma"/>
                <a:buNone/>
              </a:pPr>
              <a:r>
                <a:t/>
              </a:r>
              <a:endParaRPr b="0" sz="1600">
                <a:solidFill>
                  <a:srgbClr val="000000"/>
                </a:solidFill>
                <a:latin typeface="Tahoma"/>
                <a:ea typeface="Tahoma"/>
                <a:cs typeface="Tahoma"/>
                <a:sym typeface="Tahoma"/>
              </a:endParaRPr>
            </a:p>
            <a:p>
              <a:pPr indent="0" lvl="0" marL="0" marR="0" rtl="0" algn="ctr">
                <a:lnSpc>
                  <a:spcPct val="100000"/>
                </a:lnSpc>
                <a:spcBef>
                  <a:spcPts val="0"/>
                </a:spcBef>
                <a:spcAft>
                  <a:spcPts val="0"/>
                </a:spcAft>
                <a:buClr>
                  <a:srgbClr val="C69200"/>
                </a:buClr>
                <a:buSzPts val="1600"/>
                <a:buFont typeface="Tahoma"/>
                <a:buNone/>
              </a:pPr>
              <a:r>
                <a:t/>
              </a:r>
              <a:endParaRPr b="0" sz="1600">
                <a:solidFill>
                  <a:srgbClr val="000000"/>
                </a:solidFill>
                <a:latin typeface="Tahoma"/>
                <a:ea typeface="Tahoma"/>
                <a:cs typeface="Tahoma"/>
                <a:sym typeface="Tahoma"/>
              </a:endParaRPr>
            </a:p>
            <a:p>
              <a:pPr indent="0" lvl="0" marL="0" marR="0" rtl="0" algn="ctr">
                <a:lnSpc>
                  <a:spcPct val="100000"/>
                </a:lnSpc>
                <a:spcBef>
                  <a:spcPts val="0"/>
                </a:spcBef>
                <a:spcAft>
                  <a:spcPts val="0"/>
                </a:spcAft>
                <a:buClr>
                  <a:srgbClr val="C69200"/>
                </a:buClr>
                <a:buSzPts val="1600"/>
                <a:buFont typeface="Tahoma"/>
                <a:buNone/>
              </a:pPr>
              <a:r>
                <a:t/>
              </a:r>
              <a:endParaRPr b="0" i="0" sz="1600" u="none" cap="none" strike="noStrike">
                <a:solidFill>
                  <a:srgbClr val="000000"/>
                </a:solidFill>
                <a:latin typeface="Tahoma"/>
                <a:ea typeface="Tahoma"/>
                <a:cs typeface="Tahoma"/>
                <a:sym typeface="Tahoma"/>
              </a:endParaRPr>
            </a:p>
          </p:txBody>
        </p:sp>
        <p:sp>
          <p:nvSpPr>
            <p:cNvPr id="476" name="Google Shape;476;gcc2bf578ad_1_7"/>
            <p:cNvSpPr/>
            <p:nvPr/>
          </p:nvSpPr>
          <p:spPr>
            <a:xfrm>
              <a:off x="6919304" y="5915799"/>
              <a:ext cx="330900" cy="279000"/>
            </a:xfrm>
            <a:prstGeom prst="rect">
              <a:avLst/>
            </a:prstGeom>
            <a:solidFill>
              <a:srgbClr val="C6FFE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69200"/>
                </a:buClr>
                <a:buSzPts val="1600"/>
                <a:buFont typeface="Tahoma"/>
                <a:buNone/>
              </a:pPr>
              <a:r>
                <a:t/>
              </a:r>
              <a:endParaRPr b="0" i="0" sz="1600" u="none" cap="none" strike="noStrike">
                <a:solidFill>
                  <a:srgbClr val="000000"/>
                </a:solidFill>
                <a:latin typeface="Tahoma"/>
                <a:ea typeface="Tahoma"/>
                <a:cs typeface="Tahoma"/>
                <a:sym typeface="Tahoma"/>
              </a:endParaRPr>
            </a:p>
          </p:txBody>
        </p:sp>
        <p:sp>
          <p:nvSpPr>
            <p:cNvPr id="477" name="Google Shape;477;gcc2bf578ad_1_7"/>
            <p:cNvSpPr/>
            <p:nvPr/>
          </p:nvSpPr>
          <p:spPr>
            <a:xfrm>
              <a:off x="6919304" y="5554181"/>
              <a:ext cx="330900" cy="2790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69200"/>
                </a:buClr>
                <a:buSzPts val="1600"/>
                <a:buFont typeface="Tahoma"/>
                <a:buNone/>
              </a:pPr>
              <a:r>
                <a:t/>
              </a:r>
              <a:endParaRPr b="0" i="0" sz="1600" u="none" cap="none" strike="noStrike">
                <a:solidFill>
                  <a:srgbClr val="000000"/>
                </a:solidFill>
                <a:latin typeface="Tahoma"/>
                <a:ea typeface="Tahoma"/>
                <a:cs typeface="Tahoma"/>
                <a:sym typeface="Tahoma"/>
              </a:endParaRPr>
            </a:p>
          </p:txBody>
        </p:sp>
        <p:sp>
          <p:nvSpPr>
            <p:cNvPr id="478" name="Google Shape;478;gcc2bf578ad_1_7"/>
            <p:cNvSpPr/>
            <p:nvPr/>
          </p:nvSpPr>
          <p:spPr>
            <a:xfrm>
              <a:off x="7294149" y="5554181"/>
              <a:ext cx="1237800" cy="304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Tahoma"/>
                <a:buNone/>
              </a:pPr>
              <a:r>
                <a:rPr b="0" lang="en" sz="1400">
                  <a:solidFill>
                    <a:srgbClr val="000000"/>
                  </a:solidFill>
                  <a:latin typeface="Tahoma"/>
                  <a:ea typeface="Tahoma"/>
                  <a:cs typeface="Tahoma"/>
                  <a:sym typeface="Tahoma"/>
                </a:rPr>
                <a:t>Micro-service</a:t>
              </a:r>
              <a:endParaRPr b="0" i="0" sz="1400" u="none" cap="none" strike="noStrike">
                <a:solidFill>
                  <a:srgbClr val="000000"/>
                </a:solidFill>
                <a:latin typeface="Tahoma"/>
                <a:ea typeface="Tahoma"/>
                <a:cs typeface="Tahoma"/>
                <a:sym typeface="Tahoma"/>
              </a:endParaRPr>
            </a:p>
          </p:txBody>
        </p:sp>
        <p:sp>
          <p:nvSpPr>
            <p:cNvPr id="479" name="Google Shape;479;gcc2bf578ad_1_7"/>
            <p:cNvSpPr/>
            <p:nvPr/>
          </p:nvSpPr>
          <p:spPr>
            <a:xfrm>
              <a:off x="7294149" y="5880706"/>
              <a:ext cx="1510200" cy="294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Tahoma"/>
                <a:buNone/>
              </a:pPr>
              <a:r>
                <a:rPr b="0" lang="en" sz="1400">
                  <a:solidFill>
                    <a:srgbClr val="000000"/>
                  </a:solidFill>
                  <a:latin typeface="Tahoma"/>
                  <a:ea typeface="Tahoma"/>
                  <a:cs typeface="Tahoma"/>
                  <a:sym typeface="Tahoma"/>
                </a:rPr>
                <a:t>External service</a:t>
              </a:r>
              <a:endParaRPr b="0" i="0" sz="1400" u="none" cap="none" strike="noStrike">
                <a:solidFill>
                  <a:srgbClr val="000000"/>
                </a:solidFill>
                <a:latin typeface="Tahoma"/>
                <a:ea typeface="Tahoma"/>
                <a:cs typeface="Tahoma"/>
                <a:sym typeface="Tahoma"/>
              </a:endParaRPr>
            </a:p>
          </p:txBody>
        </p:sp>
      </p:grpSp>
      <p:sp>
        <p:nvSpPr>
          <p:cNvPr id="480" name="Google Shape;480;gcc2bf578ad_1_7"/>
          <p:cNvSpPr txBox="1"/>
          <p:nvPr/>
        </p:nvSpPr>
        <p:spPr>
          <a:xfrm>
            <a:off x="5104693" y="2691919"/>
            <a:ext cx="1332000" cy="276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200">
                <a:solidFill>
                  <a:srgbClr val="000000"/>
                </a:solidFill>
                <a:latin typeface="Tahoma"/>
                <a:ea typeface="Tahoma"/>
                <a:cs typeface="Tahoma"/>
                <a:sym typeface="Tahoma"/>
              </a:rPr>
              <a:t>HTTP </a:t>
            </a:r>
            <a:r>
              <a:rPr lang="en" sz="1200">
                <a:latin typeface="Tahoma"/>
                <a:ea typeface="Tahoma"/>
                <a:cs typeface="Tahoma"/>
                <a:sym typeface="Tahoma"/>
              </a:rPr>
              <a:t>GET</a:t>
            </a:r>
            <a:endParaRPr/>
          </a:p>
        </p:txBody>
      </p:sp>
      <p:sp>
        <p:nvSpPr>
          <p:cNvPr id="481" name="Google Shape;481;gcc2bf578ad_1_7"/>
          <p:cNvSpPr/>
          <p:nvPr/>
        </p:nvSpPr>
        <p:spPr>
          <a:xfrm>
            <a:off x="2685725" y="2251755"/>
            <a:ext cx="2049000" cy="809100"/>
          </a:xfrm>
          <a:prstGeom prst="flowChartAlternateProcess">
            <a:avLst/>
          </a:prstGeom>
          <a:solidFill>
            <a:srgbClr val="D9D9D9"/>
          </a:solid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Tahoma"/>
              <a:buNone/>
            </a:pPr>
            <a:r>
              <a:rPr lang="en" sz="1600" u="sng">
                <a:latin typeface="Tahoma"/>
                <a:ea typeface="Tahoma"/>
                <a:cs typeface="Tahoma"/>
                <a:sym typeface="Tahoma"/>
              </a:rPr>
              <a:t>Application</a:t>
            </a:r>
            <a:r>
              <a:rPr b="0" i="0" lang="en" sz="1600" u="sng" cap="none" strike="noStrike">
                <a:solidFill>
                  <a:srgbClr val="000000"/>
                </a:solidFill>
                <a:latin typeface="Tahoma"/>
                <a:ea typeface="Tahoma"/>
                <a:cs typeface="Tahoma"/>
                <a:sym typeface="Tahoma"/>
              </a:rPr>
              <a:t> UI</a:t>
            </a:r>
            <a:endParaRPr/>
          </a:p>
          <a:p>
            <a:pPr indent="-304800" lvl="0" marL="457200" rtl="0" algn="l">
              <a:spcBef>
                <a:spcPts val="0"/>
              </a:spcBef>
              <a:spcAft>
                <a:spcPts val="0"/>
              </a:spcAft>
              <a:buSzPts val="1200"/>
              <a:buFont typeface="Noto Sans Symbols"/>
              <a:buChar char="⮚"/>
            </a:pPr>
            <a:r>
              <a:rPr lang="en" sz="1200">
                <a:solidFill>
                  <a:schemeClr val="dk1"/>
                </a:solidFill>
                <a:latin typeface="Tahoma"/>
                <a:ea typeface="Tahoma"/>
                <a:cs typeface="Tahoma"/>
                <a:sym typeface="Tahoma"/>
              </a:rPr>
              <a:t>Find &amp; Open      GeoTreasure box</a:t>
            </a:r>
            <a:endParaRPr/>
          </a:p>
        </p:txBody>
      </p:sp>
      <p:sp>
        <p:nvSpPr>
          <p:cNvPr id="482" name="Google Shape;482;gcc2bf578ad_1_7"/>
          <p:cNvSpPr/>
          <p:nvPr/>
        </p:nvSpPr>
        <p:spPr>
          <a:xfrm>
            <a:off x="6768025" y="2287000"/>
            <a:ext cx="1657800" cy="7386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Tahoma"/>
              <a:buNone/>
            </a:pPr>
            <a:r>
              <a:rPr lang="en" sz="1600">
                <a:latin typeface="Tahoma"/>
                <a:ea typeface="Tahoma"/>
                <a:cs typeface="Tahoma"/>
                <a:sym typeface="Tahoma"/>
              </a:rPr>
              <a:t>GeoHunt Enterprise Solution</a:t>
            </a:r>
            <a:endParaRPr b="0" i="0" sz="1600" u="none" cap="none" strike="noStrike">
              <a:solidFill>
                <a:srgbClr val="000000"/>
              </a:solidFill>
              <a:latin typeface="Tahoma"/>
              <a:ea typeface="Tahoma"/>
              <a:cs typeface="Tahoma"/>
              <a:sym typeface="Tahoma"/>
            </a:endParaRPr>
          </a:p>
        </p:txBody>
      </p:sp>
      <p:cxnSp>
        <p:nvCxnSpPr>
          <p:cNvPr id="483" name="Google Shape;483;gcc2bf578ad_1_7"/>
          <p:cNvCxnSpPr>
            <a:stCxn id="481" idx="3"/>
          </p:cNvCxnSpPr>
          <p:nvPr/>
        </p:nvCxnSpPr>
        <p:spPr>
          <a:xfrm>
            <a:off x="4734725" y="2656305"/>
            <a:ext cx="2033700" cy="0"/>
          </a:xfrm>
          <a:prstGeom prst="straightConnector1">
            <a:avLst/>
          </a:prstGeom>
          <a:noFill/>
          <a:ln cap="flat" cmpd="sng" w="9525">
            <a:solidFill>
              <a:srgbClr val="000000"/>
            </a:solidFill>
            <a:prstDash val="solid"/>
            <a:round/>
            <a:headEnd len="med" w="med" type="none"/>
            <a:tailEnd len="med" w="med" type="triangle"/>
          </a:ln>
        </p:spPr>
      </p:cxnSp>
      <p:sp>
        <p:nvSpPr>
          <p:cNvPr id="484" name="Google Shape;484;gcc2bf578ad_1_7"/>
          <p:cNvSpPr txBox="1"/>
          <p:nvPr/>
        </p:nvSpPr>
        <p:spPr>
          <a:xfrm rot="-2116">
            <a:off x="4952300" y="2124613"/>
            <a:ext cx="1462500" cy="571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a:solidFill>
                  <a:srgbClr val="0070C0"/>
                </a:solidFill>
                <a:latin typeface="Tahoma"/>
                <a:ea typeface="Tahoma"/>
                <a:cs typeface="Tahoma"/>
                <a:sym typeface="Tahoma"/>
              </a:rPr>
              <a:t>2</a:t>
            </a:r>
            <a:r>
              <a:rPr b="0" lang="en">
                <a:solidFill>
                  <a:srgbClr val="0070C0"/>
                </a:solidFill>
                <a:latin typeface="Tahoma"/>
                <a:ea typeface="Tahoma"/>
                <a:cs typeface="Tahoma"/>
                <a:sym typeface="Tahoma"/>
              </a:rPr>
              <a:t>. </a:t>
            </a:r>
            <a:r>
              <a:rPr lang="en">
                <a:solidFill>
                  <a:srgbClr val="0070C0"/>
                </a:solidFill>
                <a:latin typeface="Tahoma"/>
                <a:ea typeface="Tahoma"/>
                <a:cs typeface="Tahoma"/>
                <a:sym typeface="Tahoma"/>
              </a:rPr>
              <a:t>Get nearby box details</a:t>
            </a:r>
            <a:endParaRPr>
              <a:solidFill>
                <a:srgbClr val="0070C0"/>
              </a:solidFill>
              <a:latin typeface="Tahoma"/>
              <a:ea typeface="Tahoma"/>
              <a:cs typeface="Tahoma"/>
              <a:sym typeface="Tahoma"/>
            </a:endParaRPr>
          </a:p>
          <a:p>
            <a:pPr indent="0" lvl="0" marL="0" marR="0" rtl="0" algn="ctr">
              <a:spcBef>
                <a:spcPts val="0"/>
              </a:spcBef>
              <a:spcAft>
                <a:spcPts val="0"/>
              </a:spcAft>
              <a:buNone/>
            </a:pPr>
            <a:r>
              <a:t/>
            </a:r>
            <a:endParaRPr>
              <a:solidFill>
                <a:srgbClr val="0070C0"/>
              </a:solidFill>
              <a:latin typeface="Tahoma"/>
              <a:ea typeface="Tahoma"/>
              <a:cs typeface="Tahoma"/>
              <a:sym typeface="Tahoma"/>
            </a:endParaRPr>
          </a:p>
        </p:txBody>
      </p:sp>
      <p:cxnSp>
        <p:nvCxnSpPr>
          <p:cNvPr id="485" name="Google Shape;485;gcc2bf578ad_1_7"/>
          <p:cNvCxnSpPr/>
          <p:nvPr/>
        </p:nvCxnSpPr>
        <p:spPr>
          <a:xfrm flipH="1">
            <a:off x="4722075" y="2945175"/>
            <a:ext cx="2049000" cy="14100"/>
          </a:xfrm>
          <a:prstGeom prst="straightConnector1">
            <a:avLst/>
          </a:prstGeom>
          <a:noFill/>
          <a:ln cap="flat" cmpd="sng" w="9525">
            <a:solidFill>
              <a:srgbClr val="000000"/>
            </a:solidFill>
            <a:prstDash val="solid"/>
            <a:round/>
            <a:headEnd len="med" w="med" type="none"/>
            <a:tailEnd len="med" w="med" type="triangle"/>
          </a:ln>
        </p:spPr>
      </p:cxnSp>
      <p:sp>
        <p:nvSpPr>
          <p:cNvPr id="486" name="Google Shape;486;gcc2bf578ad_1_7"/>
          <p:cNvSpPr txBox="1"/>
          <p:nvPr/>
        </p:nvSpPr>
        <p:spPr>
          <a:xfrm rot="-3362">
            <a:off x="4763150" y="3040980"/>
            <a:ext cx="1840801" cy="452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300">
                <a:solidFill>
                  <a:srgbClr val="0070C0"/>
                </a:solidFill>
                <a:latin typeface="Tahoma"/>
                <a:ea typeface="Tahoma"/>
                <a:cs typeface="Tahoma"/>
                <a:sym typeface="Tahoma"/>
              </a:rPr>
              <a:t>3</a:t>
            </a:r>
            <a:r>
              <a:rPr b="0" lang="en" sz="1300">
                <a:solidFill>
                  <a:srgbClr val="0070C0"/>
                </a:solidFill>
                <a:latin typeface="Tahoma"/>
                <a:ea typeface="Tahoma"/>
                <a:cs typeface="Tahoma"/>
                <a:sym typeface="Tahoma"/>
              </a:rPr>
              <a:t>. R</a:t>
            </a:r>
            <a:r>
              <a:rPr lang="en" sz="1300">
                <a:solidFill>
                  <a:srgbClr val="0070C0"/>
                </a:solidFill>
                <a:latin typeface="Tahoma"/>
                <a:ea typeface="Tahoma"/>
                <a:cs typeface="Tahoma"/>
                <a:sym typeface="Tahoma"/>
              </a:rPr>
              <a:t>eturn nearest box details or error</a:t>
            </a:r>
            <a:endParaRPr sz="1300">
              <a:solidFill>
                <a:srgbClr val="0070C0"/>
              </a:solidFill>
              <a:latin typeface="Tahoma"/>
              <a:ea typeface="Tahoma"/>
              <a:cs typeface="Tahoma"/>
              <a:sym typeface="Tahoma"/>
            </a:endParaRPr>
          </a:p>
          <a:p>
            <a:pPr indent="0" lvl="0" marL="0" marR="0" rtl="0" algn="l">
              <a:spcBef>
                <a:spcPts val="0"/>
              </a:spcBef>
              <a:spcAft>
                <a:spcPts val="0"/>
              </a:spcAft>
              <a:buNone/>
            </a:pPr>
            <a:r>
              <a:t/>
            </a:r>
            <a:endParaRPr sz="1300">
              <a:solidFill>
                <a:srgbClr val="0070C0"/>
              </a:solidFill>
              <a:latin typeface="Tahoma"/>
              <a:ea typeface="Tahoma"/>
              <a:cs typeface="Tahoma"/>
              <a:sym typeface="Tahoma"/>
            </a:endParaRPr>
          </a:p>
        </p:txBody>
      </p:sp>
      <p:sp>
        <p:nvSpPr>
          <p:cNvPr id="487" name="Google Shape;487;gcc2bf578ad_1_7"/>
          <p:cNvSpPr/>
          <p:nvPr/>
        </p:nvSpPr>
        <p:spPr>
          <a:xfrm rot="-6896828">
            <a:off x="7354792" y="3502790"/>
            <a:ext cx="1012135" cy="448017"/>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gcc2bf578ad_1_7"/>
          <p:cNvSpPr txBox="1"/>
          <p:nvPr/>
        </p:nvSpPr>
        <p:spPr>
          <a:xfrm rot="-3111">
            <a:off x="7258568" y="4280900"/>
            <a:ext cx="1657801" cy="452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600">
                <a:latin typeface="Tahoma"/>
                <a:ea typeface="Tahoma"/>
                <a:cs typeface="Tahoma"/>
                <a:sym typeface="Tahoma"/>
              </a:rPr>
              <a:t>Black box!!!</a:t>
            </a:r>
            <a:endParaRPr sz="1600">
              <a:latin typeface="Tahoma"/>
              <a:ea typeface="Tahoma"/>
              <a:cs typeface="Tahoma"/>
              <a:sym typeface="Tahoma"/>
            </a:endParaRPr>
          </a:p>
          <a:p>
            <a:pPr indent="0" lvl="0" marL="0" marR="0" rtl="0" algn="l">
              <a:spcBef>
                <a:spcPts val="0"/>
              </a:spcBef>
              <a:spcAft>
                <a:spcPts val="0"/>
              </a:spcAft>
              <a:buNone/>
            </a:pPr>
            <a:r>
              <a:t/>
            </a:r>
            <a:endParaRPr sz="1300">
              <a:solidFill>
                <a:srgbClr val="0070C0"/>
              </a:solidFill>
              <a:latin typeface="Tahoma"/>
              <a:ea typeface="Tahoma"/>
              <a:cs typeface="Tahoma"/>
              <a:sym typeface="Tahoma"/>
            </a:endParaRPr>
          </a:p>
        </p:txBody>
      </p:sp>
      <p:sp>
        <p:nvSpPr>
          <p:cNvPr id="489" name="Google Shape;489;gcc2bf578ad_1_7"/>
          <p:cNvSpPr txBox="1"/>
          <p:nvPr/>
        </p:nvSpPr>
        <p:spPr>
          <a:xfrm rot="-3123">
            <a:off x="1997282" y="1047662"/>
            <a:ext cx="3632401" cy="452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600">
                <a:latin typeface="Tahoma"/>
                <a:ea typeface="Tahoma"/>
                <a:cs typeface="Tahoma"/>
                <a:sym typeface="Tahoma"/>
              </a:rPr>
              <a:t>Scenario Overview Diagram</a:t>
            </a:r>
            <a:endParaRPr sz="1600">
              <a:latin typeface="Tahoma"/>
              <a:ea typeface="Tahoma"/>
              <a:cs typeface="Tahoma"/>
              <a:sym typeface="Tahoma"/>
            </a:endParaRPr>
          </a:p>
          <a:p>
            <a:pPr indent="0" lvl="0" marL="0" marR="0" rtl="0" algn="l">
              <a:spcBef>
                <a:spcPts val="0"/>
              </a:spcBef>
              <a:spcAft>
                <a:spcPts val="0"/>
              </a:spcAft>
              <a:buNone/>
            </a:pPr>
            <a:r>
              <a:t/>
            </a:r>
            <a:endParaRPr sz="1300">
              <a:solidFill>
                <a:srgbClr val="0070C0"/>
              </a:solidFill>
              <a:latin typeface="Tahoma"/>
              <a:ea typeface="Tahoma"/>
              <a:cs typeface="Tahoma"/>
              <a:sym typeface="Tahoma"/>
            </a:endParaRPr>
          </a:p>
        </p:txBody>
      </p:sp>
      <p:pic>
        <p:nvPicPr>
          <p:cNvPr id="490" name="Google Shape;490;gcc2bf578ad_1_7"/>
          <p:cNvPicPr preferRelativeResize="0"/>
          <p:nvPr/>
        </p:nvPicPr>
        <p:blipFill>
          <a:blip r:embed="rId3">
            <a:alphaModFix/>
          </a:blip>
          <a:stretch>
            <a:fillRect/>
          </a:stretch>
        </p:blipFill>
        <p:spPr>
          <a:xfrm>
            <a:off x="586061" y="2296800"/>
            <a:ext cx="344389" cy="857250"/>
          </a:xfrm>
          <a:prstGeom prst="rect">
            <a:avLst/>
          </a:prstGeom>
          <a:noFill/>
          <a:ln>
            <a:noFill/>
          </a:ln>
        </p:spPr>
      </p:pic>
      <p:sp>
        <p:nvSpPr>
          <p:cNvPr id="491" name="Google Shape;491;gcc2bf578ad_1_7"/>
          <p:cNvSpPr txBox="1"/>
          <p:nvPr/>
        </p:nvSpPr>
        <p:spPr>
          <a:xfrm rot="-3871">
            <a:off x="92250" y="3154800"/>
            <a:ext cx="1332001" cy="452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600">
                <a:latin typeface="Tahoma"/>
                <a:ea typeface="Tahoma"/>
                <a:cs typeface="Tahoma"/>
                <a:sym typeface="Tahoma"/>
              </a:rPr>
              <a:t>Customer</a:t>
            </a:r>
            <a:endParaRPr sz="1600">
              <a:latin typeface="Tahoma"/>
              <a:ea typeface="Tahoma"/>
              <a:cs typeface="Tahoma"/>
              <a:sym typeface="Tahoma"/>
            </a:endParaRPr>
          </a:p>
          <a:p>
            <a:pPr indent="0" lvl="0" marL="0" marR="0" rtl="0" algn="l">
              <a:spcBef>
                <a:spcPts val="0"/>
              </a:spcBef>
              <a:spcAft>
                <a:spcPts val="0"/>
              </a:spcAft>
              <a:buNone/>
            </a:pPr>
            <a:r>
              <a:t/>
            </a:r>
            <a:endParaRPr sz="1300">
              <a:solidFill>
                <a:srgbClr val="0070C0"/>
              </a:solidFill>
              <a:latin typeface="Tahoma"/>
              <a:ea typeface="Tahoma"/>
              <a:cs typeface="Tahoma"/>
              <a:sym typeface="Tahoma"/>
            </a:endParaRPr>
          </a:p>
        </p:txBody>
      </p:sp>
      <p:cxnSp>
        <p:nvCxnSpPr>
          <p:cNvPr id="492" name="Google Shape;492;gcc2bf578ad_1_7"/>
          <p:cNvCxnSpPr/>
          <p:nvPr/>
        </p:nvCxnSpPr>
        <p:spPr>
          <a:xfrm rot="-257992">
            <a:off x="1437888" y="2673774"/>
            <a:ext cx="1240391" cy="56855"/>
          </a:xfrm>
          <a:prstGeom prst="straightConnector1">
            <a:avLst/>
          </a:prstGeom>
          <a:noFill/>
          <a:ln cap="flat" cmpd="sng" w="9525">
            <a:solidFill>
              <a:srgbClr val="000000"/>
            </a:solidFill>
            <a:prstDash val="solid"/>
            <a:round/>
            <a:headEnd len="med" w="med" type="none"/>
            <a:tailEnd len="med" w="med" type="triangle"/>
          </a:ln>
        </p:spPr>
      </p:cxnSp>
      <p:cxnSp>
        <p:nvCxnSpPr>
          <p:cNvPr id="493" name="Google Shape;493;gcc2bf578ad_1_7"/>
          <p:cNvCxnSpPr/>
          <p:nvPr/>
        </p:nvCxnSpPr>
        <p:spPr>
          <a:xfrm rot="10542074">
            <a:off x="1397351" y="2868004"/>
            <a:ext cx="1292737" cy="54761"/>
          </a:xfrm>
          <a:prstGeom prst="straightConnector1">
            <a:avLst/>
          </a:prstGeom>
          <a:noFill/>
          <a:ln cap="flat" cmpd="sng" w="9525">
            <a:solidFill>
              <a:srgbClr val="000000"/>
            </a:solidFill>
            <a:prstDash val="solid"/>
            <a:round/>
            <a:headEnd len="med" w="med" type="none"/>
            <a:tailEnd len="med" w="med" type="triangle"/>
          </a:ln>
        </p:spPr>
      </p:cxnSp>
      <p:sp>
        <p:nvSpPr>
          <p:cNvPr id="494" name="Google Shape;494;gcc2bf578ad_1_7"/>
          <p:cNvSpPr txBox="1"/>
          <p:nvPr/>
        </p:nvSpPr>
        <p:spPr>
          <a:xfrm rot="-1681">
            <a:off x="1055700" y="2122462"/>
            <a:ext cx="1840800" cy="571800"/>
          </a:xfrm>
          <a:prstGeom prst="rect">
            <a:avLst/>
          </a:prstGeom>
          <a:noFill/>
          <a:ln>
            <a:noFill/>
          </a:ln>
        </p:spPr>
        <p:txBody>
          <a:bodyPr anchorCtr="0" anchor="t" bIns="45700" lIns="91425" spcFirstLastPara="1" rIns="91425" wrap="square" tIns="45700">
            <a:noAutofit/>
          </a:bodyPr>
          <a:lstStyle/>
          <a:p>
            <a:pPr indent="-146050" lvl="0" marL="457200" rtl="0" algn="l">
              <a:spcBef>
                <a:spcPts val="0"/>
              </a:spcBef>
              <a:spcAft>
                <a:spcPts val="0"/>
              </a:spcAft>
              <a:buClr>
                <a:srgbClr val="0070C0"/>
              </a:buClr>
              <a:buSzPts val="1400"/>
              <a:buFont typeface="Tahoma"/>
              <a:buAutoNum type="arabicPeriod"/>
            </a:pPr>
            <a:r>
              <a:rPr lang="en">
                <a:solidFill>
                  <a:srgbClr val="0070C0"/>
                </a:solidFill>
                <a:latin typeface="Tahoma"/>
                <a:ea typeface="Tahoma"/>
                <a:cs typeface="Tahoma"/>
                <a:sym typeface="Tahoma"/>
              </a:rPr>
              <a:t>Search for</a:t>
            </a:r>
            <a:r>
              <a:rPr lang="en">
                <a:solidFill>
                  <a:srgbClr val="0070C0"/>
                </a:solidFill>
                <a:latin typeface="Tahoma"/>
                <a:ea typeface="Tahoma"/>
                <a:cs typeface="Tahoma"/>
                <a:sym typeface="Tahoma"/>
              </a:rPr>
              <a:t> nearby box</a:t>
            </a:r>
            <a:endParaRPr>
              <a:solidFill>
                <a:srgbClr val="0070C0"/>
              </a:solidFill>
              <a:latin typeface="Tahoma"/>
              <a:ea typeface="Tahoma"/>
              <a:cs typeface="Tahoma"/>
              <a:sym typeface="Tahoma"/>
            </a:endParaRPr>
          </a:p>
        </p:txBody>
      </p:sp>
      <p:sp>
        <p:nvSpPr>
          <p:cNvPr id="495" name="Google Shape;495;gcc2bf578ad_1_7"/>
          <p:cNvSpPr txBox="1"/>
          <p:nvPr/>
        </p:nvSpPr>
        <p:spPr>
          <a:xfrm rot="-3526">
            <a:off x="1283850" y="2983146"/>
            <a:ext cx="1462501" cy="452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300">
                <a:solidFill>
                  <a:srgbClr val="0070C0"/>
                </a:solidFill>
                <a:latin typeface="Tahoma"/>
                <a:ea typeface="Tahoma"/>
                <a:cs typeface="Tahoma"/>
                <a:sym typeface="Tahoma"/>
              </a:rPr>
              <a:t>4</a:t>
            </a:r>
            <a:r>
              <a:rPr b="0" lang="en" sz="1300">
                <a:solidFill>
                  <a:srgbClr val="0070C0"/>
                </a:solidFill>
                <a:latin typeface="Tahoma"/>
                <a:ea typeface="Tahoma"/>
                <a:cs typeface="Tahoma"/>
                <a:sym typeface="Tahoma"/>
              </a:rPr>
              <a:t>.</a:t>
            </a:r>
            <a:r>
              <a:rPr lang="en" sz="1300">
                <a:solidFill>
                  <a:srgbClr val="0070C0"/>
                </a:solidFill>
                <a:latin typeface="Tahoma"/>
                <a:ea typeface="Tahoma"/>
                <a:cs typeface="Tahoma"/>
                <a:sym typeface="Tahoma"/>
              </a:rPr>
              <a:t> Return nearest box details or error</a:t>
            </a:r>
            <a:endParaRPr sz="1300">
              <a:solidFill>
                <a:srgbClr val="0070C0"/>
              </a:solidFill>
              <a:latin typeface="Tahoma"/>
              <a:ea typeface="Tahoma"/>
              <a:cs typeface="Tahoma"/>
              <a:sym typeface="Tahoma"/>
            </a:endParaRPr>
          </a:p>
          <a:p>
            <a:pPr indent="0" lvl="0" marL="0" marR="0" rtl="0" algn="l">
              <a:spcBef>
                <a:spcPts val="0"/>
              </a:spcBef>
              <a:spcAft>
                <a:spcPts val="0"/>
              </a:spcAft>
              <a:buNone/>
            </a:pPr>
            <a:r>
              <a:t/>
            </a:r>
            <a:endParaRPr sz="1300">
              <a:solidFill>
                <a:srgbClr val="0070C0"/>
              </a:solidFill>
              <a:latin typeface="Tahoma"/>
              <a:ea typeface="Tahoma"/>
              <a:cs typeface="Tahoma"/>
              <a:sym typeface="Tahoma"/>
            </a:endParaRPr>
          </a:p>
        </p:txBody>
      </p:sp>
      <p:sp>
        <p:nvSpPr>
          <p:cNvPr id="496" name="Google Shape;496;gcc2bf578ad_1_7"/>
          <p:cNvSpPr txBox="1"/>
          <p:nvPr/>
        </p:nvSpPr>
        <p:spPr>
          <a:xfrm>
            <a:off x="1392068" y="2661994"/>
            <a:ext cx="1332000" cy="276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200">
                <a:solidFill>
                  <a:srgbClr val="000000"/>
                </a:solidFill>
                <a:latin typeface="Tahoma"/>
                <a:ea typeface="Tahoma"/>
                <a:cs typeface="Tahoma"/>
                <a:sym typeface="Tahoma"/>
              </a:rPr>
              <a:t>HTTP </a:t>
            </a:r>
            <a:r>
              <a:rPr lang="en" sz="1200">
                <a:latin typeface="Tahoma"/>
                <a:ea typeface="Tahoma"/>
                <a:cs typeface="Tahoma"/>
                <a:sym typeface="Tahoma"/>
              </a:rPr>
              <a:t>GET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gce60c43bd6_0_220"/>
          <p:cNvSpPr txBox="1"/>
          <p:nvPr>
            <p:ph type="title"/>
          </p:nvPr>
        </p:nvSpPr>
        <p:spPr>
          <a:xfrm>
            <a:off x="-580350" y="-101475"/>
            <a:ext cx="77175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4200">
                <a:solidFill>
                  <a:srgbClr val="000000"/>
                </a:solidFill>
              </a:rPr>
              <a:t>OPEN</a:t>
            </a:r>
            <a:r>
              <a:rPr lang="en" sz="4200">
                <a:solidFill>
                  <a:srgbClr val="000000"/>
                </a:solidFill>
              </a:rPr>
              <a:t> BOX </a:t>
            </a:r>
            <a:endParaRPr sz="4200">
              <a:solidFill>
                <a:srgbClr val="000000"/>
              </a:solidFill>
            </a:endParaRPr>
          </a:p>
        </p:txBody>
      </p:sp>
      <p:sp>
        <p:nvSpPr>
          <p:cNvPr id="502" name="Google Shape;502;gce60c43bd6_0_220"/>
          <p:cNvSpPr/>
          <p:nvPr/>
        </p:nvSpPr>
        <p:spPr>
          <a:xfrm>
            <a:off x="0" y="2313600"/>
            <a:ext cx="1968900" cy="1055100"/>
          </a:xfrm>
          <a:prstGeom prst="flowChartAlternateProcess">
            <a:avLst/>
          </a:prstGeom>
          <a:solidFill>
            <a:srgbClr val="D9D9D9"/>
          </a:solid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Tahoma"/>
              <a:buNone/>
            </a:pPr>
            <a:r>
              <a:rPr lang="en" sz="1600" u="sng">
                <a:latin typeface="Tahoma"/>
                <a:ea typeface="Tahoma"/>
                <a:cs typeface="Tahoma"/>
                <a:sym typeface="Tahoma"/>
              </a:rPr>
              <a:t>Application</a:t>
            </a:r>
            <a:r>
              <a:rPr b="0" i="0" lang="en" sz="1600" u="sng" cap="none" strike="noStrike">
                <a:solidFill>
                  <a:srgbClr val="000000"/>
                </a:solidFill>
                <a:latin typeface="Tahoma"/>
                <a:ea typeface="Tahoma"/>
                <a:cs typeface="Tahoma"/>
                <a:sym typeface="Tahoma"/>
              </a:rPr>
              <a:t> UI</a:t>
            </a:r>
            <a:endParaRPr/>
          </a:p>
          <a:p>
            <a:pPr indent="-198437" lvl="0" marL="285750" marR="0" rtl="0" algn="l">
              <a:lnSpc>
                <a:spcPct val="100000"/>
              </a:lnSpc>
              <a:spcBef>
                <a:spcPts val="0"/>
              </a:spcBef>
              <a:spcAft>
                <a:spcPts val="0"/>
              </a:spcAft>
              <a:buClr>
                <a:srgbClr val="000000"/>
              </a:buClr>
              <a:buSzPts val="1200"/>
              <a:buFont typeface="Noto Sans Symbols"/>
              <a:buChar char="⮚"/>
            </a:pPr>
            <a:r>
              <a:rPr lang="en" sz="1200">
                <a:latin typeface="Tahoma"/>
                <a:ea typeface="Tahoma"/>
                <a:cs typeface="Tahoma"/>
                <a:sym typeface="Tahoma"/>
              </a:rPr>
              <a:t>Find &amp; Open      GeoTreasure box</a:t>
            </a:r>
            <a:endParaRPr sz="1200">
              <a:latin typeface="Tahoma"/>
              <a:ea typeface="Tahoma"/>
              <a:cs typeface="Tahoma"/>
              <a:sym typeface="Tahoma"/>
            </a:endParaRPr>
          </a:p>
          <a:p>
            <a:pPr indent="0" lvl="0" marL="457200" marR="0" rtl="0" algn="l">
              <a:lnSpc>
                <a:spcPct val="100000"/>
              </a:lnSpc>
              <a:spcBef>
                <a:spcPts val="0"/>
              </a:spcBef>
              <a:spcAft>
                <a:spcPts val="0"/>
              </a:spcAft>
              <a:buNone/>
            </a:pPr>
            <a:r>
              <a:t/>
            </a:r>
            <a:endParaRPr sz="1200">
              <a:latin typeface="Tahoma"/>
              <a:ea typeface="Tahoma"/>
              <a:cs typeface="Tahoma"/>
              <a:sym typeface="Tahoma"/>
            </a:endParaRPr>
          </a:p>
        </p:txBody>
      </p:sp>
      <p:sp>
        <p:nvSpPr>
          <p:cNvPr id="503" name="Google Shape;503;gce60c43bd6_0_220"/>
          <p:cNvSpPr/>
          <p:nvPr/>
        </p:nvSpPr>
        <p:spPr>
          <a:xfrm>
            <a:off x="3509100" y="907175"/>
            <a:ext cx="1555500" cy="7386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Tahoma"/>
              <a:buNone/>
            </a:pPr>
            <a:r>
              <a:rPr lang="en" sz="1600">
                <a:latin typeface="Tahoma"/>
                <a:ea typeface="Tahoma"/>
                <a:cs typeface="Tahoma"/>
                <a:sym typeface="Tahoma"/>
              </a:rPr>
              <a:t>Geolocation Microservice</a:t>
            </a:r>
            <a:endParaRPr b="0" i="0" sz="1600" u="none" cap="none" strike="noStrike">
              <a:solidFill>
                <a:srgbClr val="000000"/>
              </a:solidFill>
              <a:latin typeface="Tahoma"/>
              <a:ea typeface="Tahoma"/>
              <a:cs typeface="Tahoma"/>
              <a:sym typeface="Tahoma"/>
            </a:endParaRPr>
          </a:p>
        </p:txBody>
      </p:sp>
      <p:cxnSp>
        <p:nvCxnSpPr>
          <p:cNvPr id="504" name="Google Shape;504;gce60c43bd6_0_220"/>
          <p:cNvCxnSpPr/>
          <p:nvPr/>
        </p:nvCxnSpPr>
        <p:spPr>
          <a:xfrm flipH="1" rot="10800000">
            <a:off x="1987825" y="2646200"/>
            <a:ext cx="1506600" cy="111900"/>
          </a:xfrm>
          <a:prstGeom prst="straightConnector1">
            <a:avLst/>
          </a:prstGeom>
          <a:noFill/>
          <a:ln cap="flat" cmpd="sng" w="9525">
            <a:solidFill>
              <a:srgbClr val="595959"/>
            </a:solidFill>
            <a:prstDash val="solid"/>
            <a:round/>
            <a:headEnd len="med" w="med" type="none"/>
            <a:tailEnd len="med" w="med" type="triangle"/>
          </a:ln>
        </p:spPr>
      </p:cxnSp>
      <p:sp>
        <p:nvSpPr>
          <p:cNvPr id="505" name="Google Shape;505;gce60c43bd6_0_220"/>
          <p:cNvSpPr txBox="1"/>
          <p:nvPr/>
        </p:nvSpPr>
        <p:spPr>
          <a:xfrm rot="-196024">
            <a:off x="1426824" y="2303252"/>
            <a:ext cx="2437261" cy="38432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 sz="1100">
                <a:solidFill>
                  <a:srgbClr val="0070C0"/>
                </a:solidFill>
                <a:latin typeface="Tahoma"/>
                <a:ea typeface="Tahoma"/>
                <a:cs typeface="Tahoma"/>
                <a:sym typeface="Tahoma"/>
              </a:rPr>
              <a:t>1. </a:t>
            </a:r>
            <a:r>
              <a:rPr lang="en" sz="1100">
                <a:solidFill>
                  <a:srgbClr val="0070C0"/>
                </a:solidFill>
                <a:latin typeface="Tahoma"/>
                <a:ea typeface="Tahoma"/>
                <a:cs typeface="Tahoma"/>
                <a:sym typeface="Tahoma"/>
              </a:rPr>
              <a:t>Get nearby virtual </a:t>
            </a:r>
            <a:endParaRPr sz="1100">
              <a:solidFill>
                <a:srgbClr val="0070C0"/>
              </a:solidFill>
              <a:latin typeface="Tahoma"/>
              <a:ea typeface="Tahoma"/>
              <a:cs typeface="Tahoma"/>
              <a:sym typeface="Tahoma"/>
            </a:endParaRPr>
          </a:p>
          <a:p>
            <a:pPr indent="0" lvl="0" marL="0" marR="0" rtl="0" algn="ctr">
              <a:spcBef>
                <a:spcPts val="0"/>
              </a:spcBef>
              <a:spcAft>
                <a:spcPts val="0"/>
              </a:spcAft>
              <a:buNone/>
            </a:pPr>
            <a:r>
              <a:rPr lang="en" sz="1100">
                <a:solidFill>
                  <a:srgbClr val="0070C0"/>
                </a:solidFill>
                <a:latin typeface="Tahoma"/>
                <a:ea typeface="Tahoma"/>
                <a:cs typeface="Tahoma"/>
                <a:sym typeface="Tahoma"/>
              </a:rPr>
              <a:t>box details</a:t>
            </a:r>
            <a:endParaRPr sz="1100">
              <a:solidFill>
                <a:srgbClr val="0070C0"/>
              </a:solidFill>
              <a:latin typeface="Tahoma"/>
              <a:ea typeface="Tahoma"/>
              <a:cs typeface="Tahoma"/>
              <a:sym typeface="Tahoma"/>
            </a:endParaRPr>
          </a:p>
        </p:txBody>
      </p:sp>
      <p:sp>
        <p:nvSpPr>
          <p:cNvPr id="506" name="Google Shape;506;gce60c43bd6_0_220"/>
          <p:cNvSpPr/>
          <p:nvPr/>
        </p:nvSpPr>
        <p:spPr>
          <a:xfrm>
            <a:off x="7450507" y="633773"/>
            <a:ext cx="1701000" cy="609600"/>
          </a:xfrm>
          <a:prstGeom prst="rect">
            <a:avLst/>
          </a:prstGeom>
          <a:solidFill>
            <a:srgbClr val="C6FFE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Tahoma"/>
              <a:buNone/>
            </a:pPr>
            <a:r>
              <a:rPr b="0" lang="en" sz="1600">
                <a:solidFill>
                  <a:srgbClr val="000000"/>
                </a:solidFill>
                <a:latin typeface="Tahoma"/>
                <a:ea typeface="Tahoma"/>
                <a:cs typeface="Tahoma"/>
                <a:sym typeface="Tahoma"/>
              </a:rPr>
              <a:t>Google </a:t>
            </a:r>
            <a:r>
              <a:rPr lang="en" sz="1600">
                <a:latin typeface="Tahoma"/>
                <a:ea typeface="Tahoma"/>
                <a:cs typeface="Tahoma"/>
                <a:sym typeface="Tahoma"/>
              </a:rPr>
              <a:t>Map</a:t>
            </a:r>
            <a:r>
              <a:rPr b="0" lang="en" sz="1600">
                <a:solidFill>
                  <a:srgbClr val="000000"/>
                </a:solidFill>
                <a:latin typeface="Tahoma"/>
                <a:ea typeface="Tahoma"/>
                <a:cs typeface="Tahoma"/>
                <a:sym typeface="Tahoma"/>
              </a:rPr>
              <a:t> API</a:t>
            </a:r>
            <a:endParaRPr b="0" i="0" sz="1600" u="none" cap="none" strike="noStrike">
              <a:solidFill>
                <a:srgbClr val="000000"/>
              </a:solidFill>
              <a:latin typeface="Tahoma"/>
              <a:ea typeface="Tahoma"/>
              <a:cs typeface="Tahoma"/>
              <a:sym typeface="Tahoma"/>
            </a:endParaRPr>
          </a:p>
        </p:txBody>
      </p:sp>
      <p:cxnSp>
        <p:nvCxnSpPr>
          <p:cNvPr id="507" name="Google Shape;507;gce60c43bd6_0_220"/>
          <p:cNvCxnSpPr>
            <a:stCxn id="508" idx="1"/>
            <a:endCxn id="506" idx="1"/>
          </p:cNvCxnSpPr>
          <p:nvPr/>
        </p:nvCxnSpPr>
        <p:spPr>
          <a:xfrm flipH="1" rot="10800000">
            <a:off x="5076307" y="938573"/>
            <a:ext cx="2374200" cy="189000"/>
          </a:xfrm>
          <a:prstGeom prst="straightConnector1">
            <a:avLst/>
          </a:prstGeom>
          <a:noFill/>
          <a:ln cap="flat" cmpd="sng" w="9525">
            <a:solidFill>
              <a:srgbClr val="595959"/>
            </a:solidFill>
            <a:prstDash val="solid"/>
            <a:round/>
            <a:headEnd len="med" w="med" type="none"/>
            <a:tailEnd len="med" w="med" type="triangle"/>
          </a:ln>
        </p:spPr>
      </p:cxnSp>
      <p:cxnSp>
        <p:nvCxnSpPr>
          <p:cNvPr id="509" name="Google Shape;509;gce60c43bd6_0_220"/>
          <p:cNvCxnSpPr/>
          <p:nvPr/>
        </p:nvCxnSpPr>
        <p:spPr>
          <a:xfrm flipH="1">
            <a:off x="5064600" y="1179663"/>
            <a:ext cx="2409900" cy="173400"/>
          </a:xfrm>
          <a:prstGeom prst="straightConnector1">
            <a:avLst/>
          </a:prstGeom>
          <a:noFill/>
          <a:ln cap="flat" cmpd="sng" w="9525">
            <a:solidFill>
              <a:srgbClr val="595959"/>
            </a:solidFill>
            <a:prstDash val="solid"/>
            <a:round/>
            <a:headEnd len="med" w="med" type="none"/>
            <a:tailEnd len="med" w="med" type="triangle"/>
          </a:ln>
        </p:spPr>
      </p:cxnSp>
      <p:sp>
        <p:nvSpPr>
          <p:cNvPr id="510" name="Google Shape;510;gce60c43bd6_0_220"/>
          <p:cNvSpPr txBox="1"/>
          <p:nvPr/>
        </p:nvSpPr>
        <p:spPr>
          <a:xfrm rot="-219726">
            <a:off x="5106644" y="1269121"/>
            <a:ext cx="2437678" cy="38448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000">
                <a:solidFill>
                  <a:srgbClr val="0070C0"/>
                </a:solidFill>
                <a:latin typeface="Tahoma"/>
                <a:ea typeface="Tahoma"/>
                <a:cs typeface="Tahoma"/>
                <a:sym typeface="Tahoma"/>
              </a:rPr>
              <a:t>4</a:t>
            </a:r>
            <a:r>
              <a:rPr lang="en" sz="1000">
                <a:solidFill>
                  <a:srgbClr val="0070C0"/>
                </a:solidFill>
                <a:latin typeface="Tahoma"/>
                <a:ea typeface="Tahoma"/>
                <a:cs typeface="Tahoma"/>
                <a:sym typeface="Tahoma"/>
              </a:rPr>
              <a:t>. Return user’s current location</a:t>
            </a:r>
            <a:endParaRPr sz="1000">
              <a:solidFill>
                <a:srgbClr val="0070C0"/>
              </a:solidFill>
              <a:latin typeface="Tahoma"/>
              <a:ea typeface="Tahoma"/>
              <a:cs typeface="Tahoma"/>
              <a:sym typeface="Tahoma"/>
            </a:endParaRPr>
          </a:p>
          <a:p>
            <a:pPr indent="0" lvl="0" marL="0" marR="0" rtl="0" algn="ctr">
              <a:spcBef>
                <a:spcPts val="0"/>
              </a:spcBef>
              <a:spcAft>
                <a:spcPts val="0"/>
              </a:spcAft>
              <a:buNone/>
            </a:pPr>
            <a:r>
              <a:rPr lang="en" sz="1000">
                <a:solidFill>
                  <a:srgbClr val="0070C0"/>
                </a:solidFill>
                <a:latin typeface="Tahoma"/>
                <a:ea typeface="Tahoma"/>
                <a:cs typeface="Tahoma"/>
                <a:sym typeface="Tahoma"/>
              </a:rPr>
              <a:t>{current_longitude,current_latitude}</a:t>
            </a:r>
            <a:endParaRPr sz="1000">
              <a:solidFill>
                <a:srgbClr val="0070C0"/>
              </a:solidFill>
              <a:latin typeface="Tahoma"/>
              <a:ea typeface="Tahoma"/>
              <a:cs typeface="Tahoma"/>
              <a:sym typeface="Tahoma"/>
            </a:endParaRPr>
          </a:p>
        </p:txBody>
      </p:sp>
      <p:sp>
        <p:nvSpPr>
          <p:cNvPr id="511" name="Google Shape;511;gce60c43bd6_0_220"/>
          <p:cNvSpPr/>
          <p:nvPr/>
        </p:nvSpPr>
        <p:spPr>
          <a:xfrm>
            <a:off x="3474375" y="2495700"/>
            <a:ext cx="1555500" cy="7386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Tahoma"/>
              <a:buNone/>
            </a:pPr>
            <a:r>
              <a:rPr lang="en" sz="1600">
                <a:latin typeface="Tahoma"/>
                <a:ea typeface="Tahoma"/>
                <a:cs typeface="Tahoma"/>
                <a:sym typeface="Tahoma"/>
              </a:rPr>
              <a:t>Box Opening Microservice</a:t>
            </a:r>
            <a:endParaRPr b="0" i="0" sz="1600" u="none" cap="none" strike="noStrike">
              <a:solidFill>
                <a:srgbClr val="000000"/>
              </a:solidFill>
              <a:latin typeface="Tahoma"/>
              <a:ea typeface="Tahoma"/>
              <a:cs typeface="Tahoma"/>
              <a:sym typeface="Tahoma"/>
            </a:endParaRPr>
          </a:p>
        </p:txBody>
      </p:sp>
      <p:sp>
        <p:nvSpPr>
          <p:cNvPr id="512" name="Google Shape;512;gce60c43bd6_0_220"/>
          <p:cNvSpPr txBox="1"/>
          <p:nvPr/>
        </p:nvSpPr>
        <p:spPr>
          <a:xfrm rot="-846">
            <a:off x="1924625" y="1719493"/>
            <a:ext cx="2437800" cy="384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100">
                <a:solidFill>
                  <a:srgbClr val="0070C0"/>
                </a:solidFill>
                <a:latin typeface="Tahoma"/>
                <a:ea typeface="Tahoma"/>
                <a:cs typeface="Tahoma"/>
                <a:sym typeface="Tahoma"/>
              </a:rPr>
              <a:t>2</a:t>
            </a:r>
            <a:r>
              <a:rPr b="0" lang="en" sz="1100">
                <a:solidFill>
                  <a:srgbClr val="0070C0"/>
                </a:solidFill>
                <a:latin typeface="Tahoma"/>
                <a:ea typeface="Tahoma"/>
                <a:cs typeface="Tahoma"/>
                <a:sym typeface="Tahoma"/>
              </a:rPr>
              <a:t>. </a:t>
            </a:r>
            <a:r>
              <a:rPr lang="en" sz="1100">
                <a:solidFill>
                  <a:srgbClr val="0070C0"/>
                </a:solidFill>
                <a:latin typeface="Tahoma"/>
                <a:ea typeface="Tahoma"/>
                <a:cs typeface="Tahoma"/>
                <a:sym typeface="Tahoma"/>
              </a:rPr>
              <a:t>Get user’s current location</a:t>
            </a:r>
            <a:endParaRPr sz="1100">
              <a:solidFill>
                <a:srgbClr val="0070C0"/>
              </a:solidFill>
              <a:latin typeface="Tahoma"/>
              <a:ea typeface="Tahoma"/>
              <a:cs typeface="Tahoma"/>
              <a:sym typeface="Tahoma"/>
            </a:endParaRPr>
          </a:p>
        </p:txBody>
      </p:sp>
      <p:cxnSp>
        <p:nvCxnSpPr>
          <p:cNvPr id="513" name="Google Shape;513;gce60c43bd6_0_220"/>
          <p:cNvCxnSpPr/>
          <p:nvPr/>
        </p:nvCxnSpPr>
        <p:spPr>
          <a:xfrm flipH="1" rot="10800000">
            <a:off x="3842400" y="1662600"/>
            <a:ext cx="311100" cy="826500"/>
          </a:xfrm>
          <a:prstGeom prst="straightConnector1">
            <a:avLst/>
          </a:prstGeom>
          <a:noFill/>
          <a:ln cap="flat" cmpd="sng" w="9525">
            <a:solidFill>
              <a:srgbClr val="595959"/>
            </a:solidFill>
            <a:prstDash val="solid"/>
            <a:round/>
            <a:headEnd len="med" w="med" type="none"/>
            <a:tailEnd len="med" w="med" type="triangle"/>
          </a:ln>
        </p:spPr>
      </p:cxnSp>
      <p:cxnSp>
        <p:nvCxnSpPr>
          <p:cNvPr id="514" name="Google Shape;514;gce60c43bd6_0_220"/>
          <p:cNvCxnSpPr/>
          <p:nvPr/>
        </p:nvCxnSpPr>
        <p:spPr>
          <a:xfrm flipH="1">
            <a:off x="4252050" y="1645775"/>
            <a:ext cx="339600" cy="849900"/>
          </a:xfrm>
          <a:prstGeom prst="straightConnector1">
            <a:avLst/>
          </a:prstGeom>
          <a:noFill/>
          <a:ln cap="flat" cmpd="sng" w="9525">
            <a:solidFill>
              <a:srgbClr val="595959"/>
            </a:solidFill>
            <a:prstDash val="solid"/>
            <a:round/>
            <a:headEnd len="med" w="med" type="none"/>
            <a:tailEnd len="med" w="med" type="triangle"/>
          </a:ln>
        </p:spPr>
      </p:cxnSp>
      <p:sp>
        <p:nvSpPr>
          <p:cNvPr id="515" name="Google Shape;515;gce60c43bd6_0_220"/>
          <p:cNvSpPr txBox="1"/>
          <p:nvPr/>
        </p:nvSpPr>
        <p:spPr>
          <a:xfrm rot="-1692">
            <a:off x="4254254" y="1793804"/>
            <a:ext cx="2437500" cy="384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000">
                <a:solidFill>
                  <a:srgbClr val="0070C0"/>
                </a:solidFill>
                <a:latin typeface="Tahoma"/>
                <a:ea typeface="Tahoma"/>
                <a:cs typeface="Tahoma"/>
                <a:sym typeface="Tahoma"/>
              </a:rPr>
              <a:t>5</a:t>
            </a:r>
            <a:r>
              <a:rPr lang="en" sz="1000">
                <a:solidFill>
                  <a:srgbClr val="0070C0"/>
                </a:solidFill>
                <a:latin typeface="Tahoma"/>
                <a:ea typeface="Tahoma"/>
                <a:cs typeface="Tahoma"/>
                <a:sym typeface="Tahoma"/>
              </a:rPr>
              <a:t>. Return user’s current location</a:t>
            </a:r>
            <a:endParaRPr sz="1000">
              <a:solidFill>
                <a:srgbClr val="0070C0"/>
              </a:solidFill>
              <a:latin typeface="Tahoma"/>
              <a:ea typeface="Tahoma"/>
              <a:cs typeface="Tahoma"/>
              <a:sym typeface="Tahoma"/>
            </a:endParaRPr>
          </a:p>
          <a:p>
            <a:pPr indent="0" lvl="0" marL="0" marR="0" rtl="0" algn="ctr">
              <a:spcBef>
                <a:spcPts val="0"/>
              </a:spcBef>
              <a:spcAft>
                <a:spcPts val="0"/>
              </a:spcAft>
              <a:buNone/>
            </a:pPr>
            <a:r>
              <a:rPr lang="en" sz="1000">
                <a:solidFill>
                  <a:srgbClr val="0070C0"/>
                </a:solidFill>
                <a:latin typeface="Tahoma"/>
                <a:ea typeface="Tahoma"/>
                <a:cs typeface="Tahoma"/>
                <a:sym typeface="Tahoma"/>
              </a:rPr>
              <a:t>{current_longitude,current_latitude}</a:t>
            </a:r>
            <a:endParaRPr sz="1000">
              <a:solidFill>
                <a:srgbClr val="0070C0"/>
              </a:solidFill>
              <a:latin typeface="Tahoma"/>
              <a:ea typeface="Tahoma"/>
              <a:cs typeface="Tahoma"/>
              <a:sym typeface="Tahoma"/>
            </a:endParaRPr>
          </a:p>
        </p:txBody>
      </p:sp>
      <p:sp>
        <p:nvSpPr>
          <p:cNvPr id="516" name="Google Shape;516;gce60c43bd6_0_220"/>
          <p:cNvSpPr/>
          <p:nvPr/>
        </p:nvSpPr>
        <p:spPr>
          <a:xfrm>
            <a:off x="7441950" y="2255237"/>
            <a:ext cx="1555500" cy="7386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Tahoma"/>
              <a:buNone/>
            </a:pPr>
            <a:r>
              <a:rPr lang="en" sz="1600">
                <a:latin typeface="Tahoma"/>
                <a:ea typeface="Tahoma"/>
                <a:cs typeface="Tahoma"/>
                <a:sym typeface="Tahoma"/>
              </a:rPr>
              <a:t>Box</a:t>
            </a:r>
            <a:endParaRPr sz="1600">
              <a:latin typeface="Tahoma"/>
              <a:ea typeface="Tahoma"/>
              <a:cs typeface="Tahoma"/>
              <a:sym typeface="Tahoma"/>
            </a:endParaRPr>
          </a:p>
          <a:p>
            <a:pPr indent="0" lvl="0" marL="0" marR="0" rtl="0" algn="ctr">
              <a:lnSpc>
                <a:spcPct val="100000"/>
              </a:lnSpc>
              <a:spcBef>
                <a:spcPts val="0"/>
              </a:spcBef>
              <a:spcAft>
                <a:spcPts val="0"/>
              </a:spcAft>
              <a:buClr>
                <a:srgbClr val="000000"/>
              </a:buClr>
              <a:buSzPts val="1600"/>
              <a:buFont typeface="Tahoma"/>
              <a:buNone/>
            </a:pPr>
            <a:r>
              <a:rPr lang="en" sz="1600">
                <a:latin typeface="Tahoma"/>
                <a:ea typeface="Tahoma"/>
                <a:cs typeface="Tahoma"/>
                <a:sym typeface="Tahoma"/>
              </a:rPr>
              <a:t>Microservice</a:t>
            </a:r>
            <a:endParaRPr b="0" i="0" sz="1600" u="none" cap="none" strike="noStrike">
              <a:solidFill>
                <a:srgbClr val="000000"/>
              </a:solidFill>
              <a:latin typeface="Tahoma"/>
              <a:ea typeface="Tahoma"/>
              <a:cs typeface="Tahoma"/>
              <a:sym typeface="Tahoma"/>
            </a:endParaRPr>
          </a:p>
        </p:txBody>
      </p:sp>
      <p:cxnSp>
        <p:nvCxnSpPr>
          <p:cNvPr id="517" name="Google Shape;517;gce60c43bd6_0_220"/>
          <p:cNvCxnSpPr>
            <a:endCxn id="516" idx="1"/>
          </p:cNvCxnSpPr>
          <p:nvPr/>
        </p:nvCxnSpPr>
        <p:spPr>
          <a:xfrm flipH="1" rot="10800000">
            <a:off x="5043150" y="2624537"/>
            <a:ext cx="2398800" cy="102000"/>
          </a:xfrm>
          <a:prstGeom prst="straightConnector1">
            <a:avLst/>
          </a:prstGeom>
          <a:noFill/>
          <a:ln cap="flat" cmpd="sng" w="9525">
            <a:solidFill>
              <a:srgbClr val="595959"/>
            </a:solidFill>
            <a:prstDash val="solid"/>
            <a:round/>
            <a:headEnd len="med" w="med" type="none"/>
            <a:tailEnd len="med" w="med" type="triangle"/>
          </a:ln>
        </p:spPr>
      </p:cxnSp>
      <p:sp>
        <p:nvSpPr>
          <p:cNvPr id="518" name="Google Shape;518;gce60c43bd6_0_220"/>
          <p:cNvSpPr txBox="1"/>
          <p:nvPr/>
        </p:nvSpPr>
        <p:spPr>
          <a:xfrm rot="-162130">
            <a:off x="4884762" y="2328979"/>
            <a:ext cx="2539023" cy="38442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000">
                <a:solidFill>
                  <a:srgbClr val="0070C0"/>
                </a:solidFill>
                <a:latin typeface="Tahoma"/>
                <a:ea typeface="Tahoma"/>
                <a:cs typeface="Tahoma"/>
                <a:sym typeface="Tahoma"/>
              </a:rPr>
              <a:t>6</a:t>
            </a:r>
            <a:r>
              <a:rPr lang="en" sz="1000">
                <a:solidFill>
                  <a:srgbClr val="0070C0"/>
                </a:solidFill>
                <a:latin typeface="Tahoma"/>
                <a:ea typeface="Tahoma"/>
                <a:cs typeface="Tahoma"/>
                <a:sym typeface="Tahoma"/>
              </a:rPr>
              <a:t>. Check if location correlates to any created box’s location</a:t>
            </a:r>
            <a:endParaRPr sz="1000">
              <a:solidFill>
                <a:srgbClr val="0070C0"/>
              </a:solidFill>
              <a:latin typeface="Tahoma"/>
              <a:ea typeface="Tahoma"/>
              <a:cs typeface="Tahoma"/>
              <a:sym typeface="Tahoma"/>
            </a:endParaRPr>
          </a:p>
        </p:txBody>
      </p:sp>
      <p:cxnSp>
        <p:nvCxnSpPr>
          <p:cNvPr id="519" name="Google Shape;519;gce60c43bd6_0_220"/>
          <p:cNvCxnSpPr/>
          <p:nvPr/>
        </p:nvCxnSpPr>
        <p:spPr>
          <a:xfrm flipH="1">
            <a:off x="5029875" y="2871600"/>
            <a:ext cx="2423700" cy="69600"/>
          </a:xfrm>
          <a:prstGeom prst="straightConnector1">
            <a:avLst/>
          </a:prstGeom>
          <a:noFill/>
          <a:ln cap="flat" cmpd="sng" w="9525">
            <a:solidFill>
              <a:srgbClr val="595959"/>
            </a:solidFill>
            <a:prstDash val="solid"/>
            <a:round/>
            <a:headEnd len="med" w="med" type="none"/>
            <a:tailEnd len="med" w="med" type="triangle"/>
          </a:ln>
        </p:spPr>
      </p:cxnSp>
      <p:sp>
        <p:nvSpPr>
          <p:cNvPr id="520" name="Google Shape;520;gce60c43bd6_0_220"/>
          <p:cNvSpPr txBox="1"/>
          <p:nvPr/>
        </p:nvSpPr>
        <p:spPr>
          <a:xfrm>
            <a:off x="4941525" y="2956238"/>
            <a:ext cx="2600400" cy="384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100">
                <a:solidFill>
                  <a:srgbClr val="0070C0"/>
                </a:solidFill>
                <a:latin typeface="Tahoma"/>
                <a:ea typeface="Tahoma"/>
                <a:cs typeface="Tahoma"/>
                <a:sym typeface="Tahoma"/>
              </a:rPr>
              <a:t>7</a:t>
            </a:r>
            <a:r>
              <a:rPr lang="en" sz="1100">
                <a:solidFill>
                  <a:srgbClr val="0070C0"/>
                </a:solidFill>
                <a:latin typeface="Tahoma"/>
                <a:ea typeface="Tahoma"/>
                <a:cs typeface="Tahoma"/>
                <a:sym typeface="Tahoma"/>
              </a:rPr>
              <a:t>. Return nearest box_details or Error</a:t>
            </a:r>
            <a:endParaRPr sz="1100">
              <a:solidFill>
                <a:srgbClr val="0070C0"/>
              </a:solidFill>
              <a:latin typeface="Tahoma"/>
              <a:ea typeface="Tahoma"/>
              <a:cs typeface="Tahoma"/>
              <a:sym typeface="Tahoma"/>
            </a:endParaRPr>
          </a:p>
          <a:p>
            <a:pPr indent="0" lvl="0" marL="0" marR="0" rtl="0" algn="ctr">
              <a:spcBef>
                <a:spcPts val="0"/>
              </a:spcBef>
              <a:spcAft>
                <a:spcPts val="0"/>
              </a:spcAft>
              <a:buNone/>
            </a:pPr>
            <a:r>
              <a:rPr lang="en" sz="1100">
                <a:solidFill>
                  <a:srgbClr val="0070C0"/>
                </a:solidFill>
                <a:latin typeface="Tahoma"/>
                <a:ea typeface="Tahoma"/>
                <a:cs typeface="Tahoma"/>
                <a:sym typeface="Tahoma"/>
              </a:rPr>
              <a:t>{box_id,box_contents, points}</a:t>
            </a:r>
            <a:endParaRPr sz="1100">
              <a:solidFill>
                <a:srgbClr val="0070C0"/>
              </a:solidFill>
              <a:latin typeface="Tahoma"/>
              <a:ea typeface="Tahoma"/>
              <a:cs typeface="Tahoma"/>
              <a:sym typeface="Tahoma"/>
            </a:endParaRPr>
          </a:p>
        </p:txBody>
      </p:sp>
      <p:sp>
        <p:nvSpPr>
          <p:cNvPr id="521" name="Google Shape;521;gce60c43bd6_0_220"/>
          <p:cNvSpPr/>
          <p:nvPr/>
        </p:nvSpPr>
        <p:spPr>
          <a:xfrm>
            <a:off x="1622800" y="4291800"/>
            <a:ext cx="1555500" cy="7386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Tahoma"/>
              <a:buNone/>
            </a:pPr>
            <a:r>
              <a:rPr lang="en" sz="1600">
                <a:latin typeface="Tahoma"/>
                <a:ea typeface="Tahoma"/>
                <a:cs typeface="Tahoma"/>
                <a:sym typeface="Tahoma"/>
              </a:rPr>
              <a:t>User Microservice</a:t>
            </a:r>
            <a:endParaRPr b="0" i="0" sz="1600" u="none" cap="none" strike="noStrike">
              <a:solidFill>
                <a:srgbClr val="000000"/>
              </a:solidFill>
              <a:latin typeface="Tahoma"/>
              <a:ea typeface="Tahoma"/>
              <a:cs typeface="Tahoma"/>
              <a:sym typeface="Tahoma"/>
            </a:endParaRPr>
          </a:p>
        </p:txBody>
      </p:sp>
      <p:cxnSp>
        <p:nvCxnSpPr>
          <p:cNvPr id="522" name="Google Shape;522;gce60c43bd6_0_220"/>
          <p:cNvCxnSpPr/>
          <p:nvPr/>
        </p:nvCxnSpPr>
        <p:spPr>
          <a:xfrm flipH="1">
            <a:off x="2803700" y="3242650"/>
            <a:ext cx="962400" cy="1029900"/>
          </a:xfrm>
          <a:prstGeom prst="straightConnector1">
            <a:avLst/>
          </a:prstGeom>
          <a:noFill/>
          <a:ln cap="flat" cmpd="sng" w="9525">
            <a:solidFill>
              <a:srgbClr val="595959"/>
            </a:solidFill>
            <a:prstDash val="solid"/>
            <a:round/>
            <a:headEnd len="med" w="med" type="none"/>
            <a:tailEnd len="med" w="med" type="triangle"/>
          </a:ln>
        </p:spPr>
      </p:cxnSp>
      <p:cxnSp>
        <p:nvCxnSpPr>
          <p:cNvPr id="523" name="Google Shape;523;gce60c43bd6_0_220"/>
          <p:cNvCxnSpPr/>
          <p:nvPr/>
        </p:nvCxnSpPr>
        <p:spPr>
          <a:xfrm flipH="1" rot="10800000">
            <a:off x="2476750" y="3242700"/>
            <a:ext cx="1041000" cy="1049100"/>
          </a:xfrm>
          <a:prstGeom prst="straightConnector1">
            <a:avLst/>
          </a:prstGeom>
          <a:noFill/>
          <a:ln cap="flat" cmpd="sng" w="9525">
            <a:solidFill>
              <a:srgbClr val="595959"/>
            </a:solidFill>
            <a:prstDash val="solid"/>
            <a:round/>
            <a:headEnd len="med" w="med" type="none"/>
            <a:tailEnd len="med" w="med" type="triangle"/>
          </a:ln>
        </p:spPr>
      </p:cxnSp>
      <p:sp>
        <p:nvSpPr>
          <p:cNvPr id="524" name="Google Shape;524;gce60c43bd6_0_220"/>
          <p:cNvSpPr txBox="1"/>
          <p:nvPr/>
        </p:nvSpPr>
        <p:spPr>
          <a:xfrm>
            <a:off x="2651200" y="3870338"/>
            <a:ext cx="2538900" cy="384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000">
                <a:solidFill>
                  <a:srgbClr val="0070C0"/>
                </a:solidFill>
                <a:latin typeface="Tahoma"/>
                <a:ea typeface="Tahoma"/>
                <a:cs typeface="Tahoma"/>
                <a:sym typeface="Tahoma"/>
              </a:rPr>
              <a:t>8</a:t>
            </a:r>
            <a:r>
              <a:rPr lang="en" sz="1000">
                <a:solidFill>
                  <a:srgbClr val="0070C0"/>
                </a:solidFill>
                <a:latin typeface="Tahoma"/>
                <a:ea typeface="Tahoma"/>
                <a:cs typeface="Tahoma"/>
                <a:sym typeface="Tahoma"/>
              </a:rPr>
              <a:t>. Update user’s points and inventory </a:t>
            </a:r>
            <a:endParaRPr sz="1000">
              <a:solidFill>
                <a:srgbClr val="0070C0"/>
              </a:solidFill>
              <a:latin typeface="Tahoma"/>
              <a:ea typeface="Tahoma"/>
              <a:cs typeface="Tahoma"/>
              <a:sym typeface="Tahoma"/>
            </a:endParaRPr>
          </a:p>
          <a:p>
            <a:pPr indent="0" lvl="0" marL="0" marR="0" rtl="0" algn="ctr">
              <a:spcBef>
                <a:spcPts val="0"/>
              </a:spcBef>
              <a:spcAft>
                <a:spcPts val="0"/>
              </a:spcAft>
              <a:buNone/>
            </a:pPr>
            <a:r>
              <a:rPr lang="en" sz="1000">
                <a:solidFill>
                  <a:srgbClr val="0070C0"/>
                </a:solidFill>
                <a:latin typeface="Tahoma"/>
                <a:ea typeface="Tahoma"/>
                <a:cs typeface="Tahoma"/>
                <a:sym typeface="Tahoma"/>
              </a:rPr>
              <a:t>{box_contents, total_points}</a:t>
            </a:r>
            <a:endParaRPr sz="1000">
              <a:solidFill>
                <a:srgbClr val="0070C0"/>
              </a:solidFill>
              <a:latin typeface="Tahoma"/>
              <a:ea typeface="Tahoma"/>
              <a:cs typeface="Tahoma"/>
              <a:sym typeface="Tahoma"/>
            </a:endParaRPr>
          </a:p>
        </p:txBody>
      </p:sp>
      <p:sp>
        <p:nvSpPr>
          <p:cNvPr id="525" name="Google Shape;525;gce60c43bd6_0_220"/>
          <p:cNvSpPr txBox="1"/>
          <p:nvPr/>
        </p:nvSpPr>
        <p:spPr>
          <a:xfrm rot="-192655">
            <a:off x="2215567" y="2653691"/>
            <a:ext cx="1012289" cy="27674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rgbClr val="000000"/>
                </a:solidFill>
                <a:latin typeface="Tahoma"/>
                <a:ea typeface="Tahoma"/>
                <a:cs typeface="Tahoma"/>
                <a:sym typeface="Tahoma"/>
              </a:rPr>
              <a:t>HTTP GET</a:t>
            </a:r>
            <a:endParaRPr/>
          </a:p>
        </p:txBody>
      </p:sp>
      <p:sp>
        <p:nvSpPr>
          <p:cNvPr id="526" name="Google Shape;526;gce60c43bd6_0_220"/>
          <p:cNvSpPr txBox="1"/>
          <p:nvPr/>
        </p:nvSpPr>
        <p:spPr>
          <a:xfrm>
            <a:off x="3702984" y="2105638"/>
            <a:ext cx="10122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rgbClr val="000000"/>
                </a:solidFill>
                <a:latin typeface="Tahoma"/>
                <a:ea typeface="Tahoma"/>
                <a:cs typeface="Tahoma"/>
                <a:sym typeface="Tahoma"/>
              </a:rPr>
              <a:t>HTTP GET</a:t>
            </a:r>
            <a:endParaRPr/>
          </a:p>
        </p:txBody>
      </p:sp>
      <p:sp>
        <p:nvSpPr>
          <p:cNvPr id="527" name="Google Shape;527;gce60c43bd6_0_220"/>
          <p:cNvSpPr txBox="1"/>
          <p:nvPr/>
        </p:nvSpPr>
        <p:spPr>
          <a:xfrm>
            <a:off x="5639396" y="1042738"/>
            <a:ext cx="10122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rgbClr val="000000"/>
                </a:solidFill>
                <a:latin typeface="Tahoma"/>
                <a:ea typeface="Tahoma"/>
                <a:cs typeface="Tahoma"/>
                <a:sym typeface="Tahoma"/>
              </a:rPr>
              <a:t>HTTP </a:t>
            </a:r>
            <a:r>
              <a:rPr lang="en" sz="1200">
                <a:latin typeface="Tahoma"/>
                <a:ea typeface="Tahoma"/>
                <a:cs typeface="Tahoma"/>
                <a:sym typeface="Tahoma"/>
              </a:rPr>
              <a:t>POST</a:t>
            </a:r>
            <a:endParaRPr/>
          </a:p>
        </p:txBody>
      </p:sp>
      <p:sp>
        <p:nvSpPr>
          <p:cNvPr id="528" name="Google Shape;528;gce60c43bd6_0_220"/>
          <p:cNvSpPr txBox="1"/>
          <p:nvPr/>
        </p:nvSpPr>
        <p:spPr>
          <a:xfrm>
            <a:off x="5333634" y="2670800"/>
            <a:ext cx="10122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rgbClr val="000000"/>
                </a:solidFill>
                <a:latin typeface="Tahoma"/>
                <a:ea typeface="Tahoma"/>
                <a:cs typeface="Tahoma"/>
                <a:sym typeface="Tahoma"/>
              </a:rPr>
              <a:t>HTTP GET</a:t>
            </a:r>
            <a:endParaRPr/>
          </a:p>
        </p:txBody>
      </p:sp>
      <p:sp>
        <p:nvSpPr>
          <p:cNvPr id="529" name="Google Shape;529;gce60c43bd6_0_220"/>
          <p:cNvSpPr txBox="1"/>
          <p:nvPr/>
        </p:nvSpPr>
        <p:spPr>
          <a:xfrm>
            <a:off x="783075" y="3805488"/>
            <a:ext cx="2538900" cy="384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100">
                <a:solidFill>
                  <a:srgbClr val="0070C0"/>
                </a:solidFill>
                <a:latin typeface="Tahoma"/>
                <a:ea typeface="Tahoma"/>
                <a:cs typeface="Tahoma"/>
                <a:sym typeface="Tahoma"/>
              </a:rPr>
              <a:t>9</a:t>
            </a:r>
            <a:r>
              <a:rPr lang="en" sz="1100">
                <a:solidFill>
                  <a:srgbClr val="0070C0"/>
                </a:solidFill>
                <a:latin typeface="Tahoma"/>
                <a:ea typeface="Tahoma"/>
                <a:cs typeface="Tahoma"/>
                <a:sym typeface="Tahoma"/>
              </a:rPr>
              <a:t>. Return user update </a:t>
            </a:r>
            <a:endParaRPr sz="1100">
              <a:solidFill>
                <a:srgbClr val="0070C0"/>
              </a:solidFill>
              <a:latin typeface="Tahoma"/>
              <a:ea typeface="Tahoma"/>
              <a:cs typeface="Tahoma"/>
              <a:sym typeface="Tahoma"/>
            </a:endParaRPr>
          </a:p>
          <a:p>
            <a:pPr indent="0" lvl="0" marL="0" marR="0" rtl="0" algn="ctr">
              <a:spcBef>
                <a:spcPts val="0"/>
              </a:spcBef>
              <a:spcAft>
                <a:spcPts val="0"/>
              </a:spcAft>
              <a:buNone/>
            </a:pPr>
            <a:r>
              <a:rPr lang="en" sz="1100">
                <a:solidFill>
                  <a:srgbClr val="0070C0"/>
                </a:solidFill>
                <a:latin typeface="Tahoma"/>
                <a:ea typeface="Tahoma"/>
                <a:cs typeface="Tahoma"/>
                <a:sym typeface="Tahoma"/>
              </a:rPr>
              <a:t>success or error.</a:t>
            </a:r>
            <a:endParaRPr sz="1100">
              <a:solidFill>
                <a:srgbClr val="0070C0"/>
              </a:solidFill>
              <a:latin typeface="Tahoma"/>
              <a:ea typeface="Tahoma"/>
              <a:cs typeface="Tahoma"/>
              <a:sym typeface="Tahoma"/>
            </a:endParaRPr>
          </a:p>
        </p:txBody>
      </p:sp>
      <p:sp>
        <p:nvSpPr>
          <p:cNvPr id="530" name="Google Shape;530;gce60c43bd6_0_220"/>
          <p:cNvSpPr txBox="1"/>
          <p:nvPr/>
        </p:nvSpPr>
        <p:spPr>
          <a:xfrm>
            <a:off x="2969234" y="3480075"/>
            <a:ext cx="10122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rgbClr val="000000"/>
                </a:solidFill>
                <a:latin typeface="Tahoma"/>
                <a:ea typeface="Tahoma"/>
                <a:cs typeface="Tahoma"/>
                <a:sym typeface="Tahoma"/>
              </a:rPr>
              <a:t>HTTP </a:t>
            </a:r>
            <a:r>
              <a:rPr lang="en" sz="1200">
                <a:latin typeface="Tahoma"/>
                <a:ea typeface="Tahoma"/>
                <a:cs typeface="Tahoma"/>
                <a:sym typeface="Tahoma"/>
              </a:rPr>
              <a:t>PUT</a:t>
            </a:r>
            <a:endParaRPr/>
          </a:p>
        </p:txBody>
      </p:sp>
      <p:sp>
        <p:nvSpPr>
          <p:cNvPr id="531" name="Google Shape;531;gce60c43bd6_0_220"/>
          <p:cNvSpPr/>
          <p:nvPr/>
        </p:nvSpPr>
        <p:spPr>
          <a:xfrm>
            <a:off x="7501713" y="4400537"/>
            <a:ext cx="1555500" cy="7386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Tahoma"/>
              <a:buNone/>
            </a:pPr>
            <a:r>
              <a:rPr lang="en" sz="1600">
                <a:latin typeface="Tahoma"/>
                <a:ea typeface="Tahoma"/>
                <a:cs typeface="Tahoma"/>
                <a:sym typeface="Tahoma"/>
              </a:rPr>
              <a:t>Activity Log</a:t>
            </a:r>
            <a:endParaRPr sz="1600">
              <a:latin typeface="Tahoma"/>
              <a:ea typeface="Tahoma"/>
              <a:cs typeface="Tahoma"/>
              <a:sym typeface="Tahoma"/>
            </a:endParaRPr>
          </a:p>
          <a:p>
            <a:pPr indent="0" lvl="0" marL="0" marR="0" rtl="0" algn="ctr">
              <a:lnSpc>
                <a:spcPct val="100000"/>
              </a:lnSpc>
              <a:spcBef>
                <a:spcPts val="0"/>
              </a:spcBef>
              <a:spcAft>
                <a:spcPts val="0"/>
              </a:spcAft>
              <a:buClr>
                <a:srgbClr val="000000"/>
              </a:buClr>
              <a:buSzPts val="1600"/>
              <a:buFont typeface="Tahoma"/>
              <a:buNone/>
            </a:pPr>
            <a:r>
              <a:rPr lang="en" sz="1600">
                <a:latin typeface="Tahoma"/>
                <a:ea typeface="Tahoma"/>
                <a:cs typeface="Tahoma"/>
                <a:sym typeface="Tahoma"/>
              </a:rPr>
              <a:t>Microservice</a:t>
            </a:r>
            <a:endParaRPr b="0" i="0" sz="1600" u="none" cap="none" strike="noStrike">
              <a:solidFill>
                <a:srgbClr val="000000"/>
              </a:solidFill>
              <a:latin typeface="Tahoma"/>
              <a:ea typeface="Tahoma"/>
              <a:cs typeface="Tahoma"/>
              <a:sym typeface="Tahoma"/>
            </a:endParaRPr>
          </a:p>
        </p:txBody>
      </p:sp>
      <p:sp>
        <p:nvSpPr>
          <p:cNvPr id="532" name="Google Shape;532;gce60c43bd6_0_220"/>
          <p:cNvSpPr txBox="1"/>
          <p:nvPr/>
        </p:nvSpPr>
        <p:spPr>
          <a:xfrm>
            <a:off x="5075913" y="4270200"/>
            <a:ext cx="1039800" cy="400200"/>
          </a:xfrm>
          <a:prstGeom prst="rect">
            <a:avLst/>
          </a:prstGeom>
          <a:solidFill>
            <a:srgbClr val="B6D7A8"/>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RabbitMQ</a:t>
            </a:r>
            <a:endParaRPr/>
          </a:p>
        </p:txBody>
      </p:sp>
      <p:cxnSp>
        <p:nvCxnSpPr>
          <p:cNvPr id="533" name="Google Shape;533;gce60c43bd6_0_220"/>
          <p:cNvCxnSpPr>
            <a:stCxn id="532" idx="3"/>
            <a:endCxn id="531" idx="1"/>
          </p:cNvCxnSpPr>
          <p:nvPr/>
        </p:nvCxnSpPr>
        <p:spPr>
          <a:xfrm>
            <a:off x="6115713" y="4470300"/>
            <a:ext cx="1386000" cy="299400"/>
          </a:xfrm>
          <a:prstGeom prst="straightConnector1">
            <a:avLst/>
          </a:prstGeom>
          <a:noFill/>
          <a:ln cap="flat" cmpd="sng" w="9525">
            <a:solidFill>
              <a:srgbClr val="595959"/>
            </a:solidFill>
            <a:prstDash val="solid"/>
            <a:round/>
            <a:headEnd len="med" w="med" type="none"/>
            <a:tailEnd len="med" w="med" type="triangle"/>
          </a:ln>
        </p:spPr>
      </p:cxnSp>
      <p:sp>
        <p:nvSpPr>
          <p:cNvPr id="534" name="Google Shape;534;gce60c43bd6_0_220"/>
          <p:cNvSpPr/>
          <p:nvPr/>
        </p:nvSpPr>
        <p:spPr>
          <a:xfrm>
            <a:off x="7523238" y="3455400"/>
            <a:ext cx="1555500" cy="7386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Tahoma"/>
              <a:buNone/>
            </a:pPr>
            <a:r>
              <a:rPr lang="en" sz="1600">
                <a:latin typeface="Tahoma"/>
                <a:ea typeface="Tahoma"/>
                <a:cs typeface="Tahoma"/>
                <a:sym typeface="Tahoma"/>
              </a:rPr>
              <a:t>Error Log</a:t>
            </a:r>
            <a:endParaRPr sz="1600">
              <a:latin typeface="Tahoma"/>
              <a:ea typeface="Tahoma"/>
              <a:cs typeface="Tahoma"/>
              <a:sym typeface="Tahoma"/>
            </a:endParaRPr>
          </a:p>
          <a:p>
            <a:pPr indent="0" lvl="0" marL="0" marR="0" rtl="0" algn="ctr">
              <a:lnSpc>
                <a:spcPct val="100000"/>
              </a:lnSpc>
              <a:spcBef>
                <a:spcPts val="0"/>
              </a:spcBef>
              <a:spcAft>
                <a:spcPts val="0"/>
              </a:spcAft>
              <a:buClr>
                <a:srgbClr val="000000"/>
              </a:buClr>
              <a:buSzPts val="1600"/>
              <a:buFont typeface="Tahoma"/>
              <a:buNone/>
            </a:pPr>
            <a:r>
              <a:rPr lang="en" sz="1600">
                <a:latin typeface="Tahoma"/>
                <a:ea typeface="Tahoma"/>
                <a:cs typeface="Tahoma"/>
                <a:sym typeface="Tahoma"/>
              </a:rPr>
              <a:t>Microservice</a:t>
            </a:r>
            <a:endParaRPr b="0" i="0" sz="1600" u="none" cap="none" strike="noStrike">
              <a:solidFill>
                <a:srgbClr val="000000"/>
              </a:solidFill>
              <a:latin typeface="Tahoma"/>
              <a:ea typeface="Tahoma"/>
              <a:cs typeface="Tahoma"/>
              <a:sym typeface="Tahoma"/>
            </a:endParaRPr>
          </a:p>
        </p:txBody>
      </p:sp>
      <p:cxnSp>
        <p:nvCxnSpPr>
          <p:cNvPr id="535" name="Google Shape;535;gce60c43bd6_0_220"/>
          <p:cNvCxnSpPr>
            <a:stCxn id="532" idx="3"/>
            <a:endCxn id="534" idx="1"/>
          </p:cNvCxnSpPr>
          <p:nvPr/>
        </p:nvCxnSpPr>
        <p:spPr>
          <a:xfrm flipH="1" rot="10800000">
            <a:off x="6115713" y="3824700"/>
            <a:ext cx="1407600" cy="645600"/>
          </a:xfrm>
          <a:prstGeom prst="straightConnector1">
            <a:avLst/>
          </a:prstGeom>
          <a:noFill/>
          <a:ln cap="flat" cmpd="sng" w="9525">
            <a:solidFill>
              <a:srgbClr val="595959"/>
            </a:solidFill>
            <a:prstDash val="solid"/>
            <a:round/>
            <a:headEnd len="med" w="med" type="none"/>
            <a:tailEnd len="med" w="med" type="triangle"/>
          </a:ln>
        </p:spPr>
      </p:cxnSp>
      <p:cxnSp>
        <p:nvCxnSpPr>
          <p:cNvPr id="536" name="Google Shape;536;gce60c43bd6_0_220"/>
          <p:cNvCxnSpPr>
            <a:endCxn id="532" idx="0"/>
          </p:cNvCxnSpPr>
          <p:nvPr/>
        </p:nvCxnSpPr>
        <p:spPr>
          <a:xfrm>
            <a:off x="4385913" y="3230100"/>
            <a:ext cx="1209900" cy="1040100"/>
          </a:xfrm>
          <a:prstGeom prst="straightConnector1">
            <a:avLst/>
          </a:prstGeom>
          <a:noFill/>
          <a:ln cap="flat" cmpd="sng" w="9525">
            <a:solidFill>
              <a:srgbClr val="595959"/>
            </a:solidFill>
            <a:prstDash val="solid"/>
            <a:round/>
            <a:headEnd len="med" w="med" type="none"/>
            <a:tailEnd len="med" w="med" type="triangle"/>
          </a:ln>
        </p:spPr>
      </p:cxnSp>
      <p:sp>
        <p:nvSpPr>
          <p:cNvPr id="537" name="Google Shape;537;gce60c43bd6_0_220"/>
          <p:cNvSpPr txBox="1"/>
          <p:nvPr/>
        </p:nvSpPr>
        <p:spPr>
          <a:xfrm>
            <a:off x="4674438" y="3765613"/>
            <a:ext cx="2538900" cy="384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100">
                <a:solidFill>
                  <a:srgbClr val="0070C0"/>
                </a:solidFill>
                <a:latin typeface="Tahoma"/>
                <a:ea typeface="Tahoma"/>
                <a:cs typeface="Tahoma"/>
                <a:sym typeface="Tahoma"/>
              </a:rPr>
              <a:t>10</a:t>
            </a:r>
            <a:r>
              <a:rPr lang="en" sz="1100">
                <a:solidFill>
                  <a:srgbClr val="0070C0"/>
                </a:solidFill>
                <a:latin typeface="Tahoma"/>
                <a:ea typeface="Tahoma"/>
                <a:cs typeface="Tahoma"/>
                <a:sym typeface="Tahoma"/>
              </a:rPr>
              <a:t>. Log successful box </a:t>
            </a:r>
            <a:endParaRPr sz="1100">
              <a:solidFill>
                <a:srgbClr val="0070C0"/>
              </a:solidFill>
              <a:latin typeface="Tahoma"/>
              <a:ea typeface="Tahoma"/>
              <a:cs typeface="Tahoma"/>
              <a:sym typeface="Tahoma"/>
            </a:endParaRPr>
          </a:p>
          <a:p>
            <a:pPr indent="0" lvl="0" marL="0" marR="0" rtl="0" algn="ctr">
              <a:spcBef>
                <a:spcPts val="0"/>
              </a:spcBef>
              <a:spcAft>
                <a:spcPts val="0"/>
              </a:spcAft>
              <a:buNone/>
            </a:pPr>
            <a:r>
              <a:rPr lang="en" sz="1100">
                <a:solidFill>
                  <a:srgbClr val="0070C0"/>
                </a:solidFill>
                <a:latin typeface="Tahoma"/>
                <a:ea typeface="Tahoma"/>
                <a:cs typeface="Tahoma"/>
                <a:sym typeface="Tahoma"/>
              </a:rPr>
              <a:t>opening or error</a:t>
            </a:r>
            <a:endParaRPr sz="1100">
              <a:solidFill>
                <a:srgbClr val="0070C0"/>
              </a:solidFill>
              <a:latin typeface="Tahoma"/>
              <a:ea typeface="Tahoma"/>
              <a:cs typeface="Tahoma"/>
              <a:sym typeface="Tahoma"/>
            </a:endParaRPr>
          </a:p>
        </p:txBody>
      </p:sp>
      <p:cxnSp>
        <p:nvCxnSpPr>
          <p:cNvPr id="538" name="Google Shape;538;gce60c43bd6_0_220"/>
          <p:cNvCxnSpPr/>
          <p:nvPr/>
        </p:nvCxnSpPr>
        <p:spPr>
          <a:xfrm flipH="1">
            <a:off x="1975275" y="2788800"/>
            <a:ext cx="1499100" cy="130800"/>
          </a:xfrm>
          <a:prstGeom prst="straightConnector1">
            <a:avLst/>
          </a:prstGeom>
          <a:noFill/>
          <a:ln cap="flat" cmpd="sng" w="9525">
            <a:solidFill>
              <a:srgbClr val="595959"/>
            </a:solidFill>
            <a:prstDash val="solid"/>
            <a:round/>
            <a:headEnd len="med" w="med" type="none"/>
            <a:tailEnd len="med" w="med" type="triangle"/>
          </a:ln>
        </p:spPr>
      </p:cxnSp>
      <p:sp>
        <p:nvSpPr>
          <p:cNvPr id="539" name="Google Shape;539;gce60c43bd6_0_220"/>
          <p:cNvSpPr txBox="1"/>
          <p:nvPr/>
        </p:nvSpPr>
        <p:spPr>
          <a:xfrm rot="-269284">
            <a:off x="1976128" y="2918562"/>
            <a:ext cx="1357162" cy="38427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100">
                <a:solidFill>
                  <a:srgbClr val="0070C0"/>
                </a:solidFill>
                <a:latin typeface="Tahoma"/>
                <a:ea typeface="Tahoma"/>
                <a:cs typeface="Tahoma"/>
                <a:sym typeface="Tahoma"/>
              </a:rPr>
              <a:t>11. Return nearest box details or error</a:t>
            </a:r>
            <a:endParaRPr sz="1100">
              <a:solidFill>
                <a:srgbClr val="0070C0"/>
              </a:solidFill>
              <a:latin typeface="Tahoma"/>
              <a:ea typeface="Tahoma"/>
              <a:cs typeface="Tahoma"/>
              <a:sym typeface="Tahoma"/>
            </a:endParaRPr>
          </a:p>
        </p:txBody>
      </p:sp>
      <p:grpSp>
        <p:nvGrpSpPr>
          <p:cNvPr id="540" name="Google Shape;540;gce60c43bd6_0_220"/>
          <p:cNvGrpSpPr/>
          <p:nvPr/>
        </p:nvGrpSpPr>
        <p:grpSpPr>
          <a:xfrm>
            <a:off x="6" y="6"/>
            <a:ext cx="1872574" cy="1268609"/>
            <a:chOff x="6874889" y="5108822"/>
            <a:chExt cx="2058000" cy="1205100"/>
          </a:xfrm>
        </p:grpSpPr>
        <p:sp>
          <p:nvSpPr>
            <p:cNvPr id="541" name="Google Shape;541;gce60c43bd6_0_220"/>
            <p:cNvSpPr/>
            <p:nvPr/>
          </p:nvSpPr>
          <p:spPr>
            <a:xfrm>
              <a:off x="6874889" y="5108822"/>
              <a:ext cx="2058000" cy="1205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Tahoma"/>
                <a:buNone/>
              </a:pPr>
              <a:r>
                <a:rPr b="0" lang="en" sz="1600">
                  <a:solidFill>
                    <a:srgbClr val="000000"/>
                  </a:solidFill>
                  <a:latin typeface="Tahoma"/>
                  <a:ea typeface="Tahoma"/>
                  <a:cs typeface="Tahoma"/>
                  <a:sym typeface="Tahoma"/>
                </a:rPr>
                <a:t>Legend</a:t>
              </a:r>
              <a:endParaRPr/>
            </a:p>
            <a:p>
              <a:pPr indent="0" lvl="0" marL="0" marR="0" rtl="0" algn="ctr">
                <a:lnSpc>
                  <a:spcPct val="100000"/>
                </a:lnSpc>
                <a:spcBef>
                  <a:spcPts val="0"/>
                </a:spcBef>
                <a:spcAft>
                  <a:spcPts val="0"/>
                </a:spcAft>
                <a:buClr>
                  <a:srgbClr val="C69200"/>
                </a:buClr>
                <a:buSzPts val="1600"/>
                <a:buFont typeface="Tahoma"/>
                <a:buNone/>
              </a:pPr>
              <a:r>
                <a:t/>
              </a:r>
              <a:endParaRPr b="0" sz="1600">
                <a:solidFill>
                  <a:srgbClr val="000000"/>
                </a:solidFill>
                <a:latin typeface="Tahoma"/>
                <a:ea typeface="Tahoma"/>
                <a:cs typeface="Tahoma"/>
                <a:sym typeface="Tahoma"/>
              </a:endParaRPr>
            </a:p>
            <a:p>
              <a:pPr indent="0" lvl="0" marL="0" marR="0" rtl="0" algn="ctr">
                <a:lnSpc>
                  <a:spcPct val="100000"/>
                </a:lnSpc>
                <a:spcBef>
                  <a:spcPts val="0"/>
                </a:spcBef>
                <a:spcAft>
                  <a:spcPts val="0"/>
                </a:spcAft>
                <a:buClr>
                  <a:srgbClr val="C69200"/>
                </a:buClr>
                <a:buSzPts val="1600"/>
                <a:buFont typeface="Tahoma"/>
                <a:buNone/>
              </a:pPr>
              <a:r>
                <a:t/>
              </a:r>
              <a:endParaRPr b="0" sz="1600">
                <a:solidFill>
                  <a:srgbClr val="000000"/>
                </a:solidFill>
                <a:latin typeface="Tahoma"/>
                <a:ea typeface="Tahoma"/>
                <a:cs typeface="Tahoma"/>
                <a:sym typeface="Tahoma"/>
              </a:endParaRPr>
            </a:p>
            <a:p>
              <a:pPr indent="0" lvl="0" marL="0" marR="0" rtl="0" algn="ctr">
                <a:lnSpc>
                  <a:spcPct val="100000"/>
                </a:lnSpc>
                <a:spcBef>
                  <a:spcPts val="0"/>
                </a:spcBef>
                <a:spcAft>
                  <a:spcPts val="0"/>
                </a:spcAft>
                <a:buClr>
                  <a:srgbClr val="C69200"/>
                </a:buClr>
                <a:buSzPts val="1600"/>
                <a:buFont typeface="Tahoma"/>
                <a:buNone/>
              </a:pPr>
              <a:r>
                <a:t/>
              </a:r>
              <a:endParaRPr b="0" i="0" sz="1600" u="none" cap="none" strike="noStrike">
                <a:solidFill>
                  <a:srgbClr val="000000"/>
                </a:solidFill>
                <a:latin typeface="Tahoma"/>
                <a:ea typeface="Tahoma"/>
                <a:cs typeface="Tahoma"/>
                <a:sym typeface="Tahoma"/>
              </a:endParaRPr>
            </a:p>
          </p:txBody>
        </p:sp>
        <p:sp>
          <p:nvSpPr>
            <p:cNvPr id="542" name="Google Shape;542;gce60c43bd6_0_220"/>
            <p:cNvSpPr/>
            <p:nvPr/>
          </p:nvSpPr>
          <p:spPr>
            <a:xfrm>
              <a:off x="6919304" y="5915799"/>
              <a:ext cx="330900" cy="279000"/>
            </a:xfrm>
            <a:prstGeom prst="rect">
              <a:avLst/>
            </a:prstGeom>
            <a:solidFill>
              <a:srgbClr val="C6FFE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69200"/>
                </a:buClr>
                <a:buSzPts val="1600"/>
                <a:buFont typeface="Tahoma"/>
                <a:buNone/>
              </a:pPr>
              <a:r>
                <a:t/>
              </a:r>
              <a:endParaRPr b="0" i="0" sz="1600" u="none" cap="none" strike="noStrike">
                <a:solidFill>
                  <a:srgbClr val="000000"/>
                </a:solidFill>
                <a:latin typeface="Tahoma"/>
                <a:ea typeface="Tahoma"/>
                <a:cs typeface="Tahoma"/>
                <a:sym typeface="Tahoma"/>
              </a:endParaRPr>
            </a:p>
          </p:txBody>
        </p:sp>
        <p:sp>
          <p:nvSpPr>
            <p:cNvPr id="543" name="Google Shape;543;gce60c43bd6_0_220"/>
            <p:cNvSpPr/>
            <p:nvPr/>
          </p:nvSpPr>
          <p:spPr>
            <a:xfrm>
              <a:off x="6919304" y="5554181"/>
              <a:ext cx="330900" cy="2790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69200"/>
                </a:buClr>
                <a:buSzPts val="1600"/>
                <a:buFont typeface="Tahoma"/>
                <a:buNone/>
              </a:pPr>
              <a:r>
                <a:t/>
              </a:r>
              <a:endParaRPr b="0" i="0" sz="1600" u="none" cap="none" strike="noStrike">
                <a:solidFill>
                  <a:srgbClr val="000000"/>
                </a:solidFill>
                <a:latin typeface="Tahoma"/>
                <a:ea typeface="Tahoma"/>
                <a:cs typeface="Tahoma"/>
                <a:sym typeface="Tahoma"/>
              </a:endParaRPr>
            </a:p>
          </p:txBody>
        </p:sp>
        <p:sp>
          <p:nvSpPr>
            <p:cNvPr id="544" name="Google Shape;544;gce60c43bd6_0_220"/>
            <p:cNvSpPr/>
            <p:nvPr/>
          </p:nvSpPr>
          <p:spPr>
            <a:xfrm>
              <a:off x="7294163" y="5554188"/>
              <a:ext cx="1555500" cy="304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Tahoma"/>
                <a:buNone/>
              </a:pPr>
              <a:r>
                <a:rPr b="0" lang="en" sz="1400">
                  <a:solidFill>
                    <a:srgbClr val="000000"/>
                  </a:solidFill>
                  <a:latin typeface="Tahoma"/>
                  <a:ea typeface="Tahoma"/>
                  <a:cs typeface="Tahoma"/>
                  <a:sym typeface="Tahoma"/>
                </a:rPr>
                <a:t>Micro-service</a:t>
              </a:r>
              <a:endParaRPr b="0" i="0" sz="1400" u="none" cap="none" strike="noStrike">
                <a:solidFill>
                  <a:srgbClr val="000000"/>
                </a:solidFill>
                <a:latin typeface="Tahoma"/>
                <a:ea typeface="Tahoma"/>
                <a:cs typeface="Tahoma"/>
                <a:sym typeface="Tahoma"/>
              </a:endParaRPr>
            </a:p>
          </p:txBody>
        </p:sp>
        <p:sp>
          <p:nvSpPr>
            <p:cNvPr id="545" name="Google Shape;545;gce60c43bd6_0_220"/>
            <p:cNvSpPr/>
            <p:nvPr/>
          </p:nvSpPr>
          <p:spPr>
            <a:xfrm>
              <a:off x="7294170" y="5880706"/>
              <a:ext cx="1601700" cy="294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Tahoma"/>
                <a:buNone/>
              </a:pPr>
              <a:r>
                <a:rPr b="0" lang="en" sz="1400">
                  <a:solidFill>
                    <a:srgbClr val="000000"/>
                  </a:solidFill>
                  <a:latin typeface="Tahoma"/>
                  <a:ea typeface="Tahoma"/>
                  <a:cs typeface="Tahoma"/>
                  <a:sym typeface="Tahoma"/>
                </a:rPr>
                <a:t>External service</a:t>
              </a:r>
              <a:endParaRPr b="0" i="0" sz="1400" u="none" cap="none" strike="noStrike">
                <a:solidFill>
                  <a:srgbClr val="000000"/>
                </a:solidFill>
                <a:latin typeface="Tahoma"/>
                <a:ea typeface="Tahoma"/>
                <a:cs typeface="Tahoma"/>
                <a:sym typeface="Tahoma"/>
              </a:endParaRPr>
            </a:p>
          </p:txBody>
        </p:sp>
      </p:grpSp>
      <p:sp>
        <p:nvSpPr>
          <p:cNvPr id="546" name="Google Shape;546;gce60c43bd6_0_220"/>
          <p:cNvSpPr txBox="1"/>
          <p:nvPr/>
        </p:nvSpPr>
        <p:spPr>
          <a:xfrm rot="-232176">
            <a:off x="4966673" y="777087"/>
            <a:ext cx="2965060" cy="23418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100">
                <a:solidFill>
                  <a:srgbClr val="0070C0"/>
                </a:solidFill>
                <a:latin typeface="Tahoma"/>
                <a:ea typeface="Tahoma"/>
                <a:cs typeface="Tahoma"/>
                <a:sym typeface="Tahoma"/>
              </a:rPr>
              <a:t>3</a:t>
            </a:r>
            <a:r>
              <a:rPr b="0" lang="en" sz="1100">
                <a:solidFill>
                  <a:srgbClr val="0070C0"/>
                </a:solidFill>
                <a:latin typeface="Tahoma"/>
                <a:ea typeface="Tahoma"/>
                <a:cs typeface="Tahoma"/>
                <a:sym typeface="Tahoma"/>
              </a:rPr>
              <a:t>.</a:t>
            </a:r>
            <a:r>
              <a:rPr lang="en" sz="1100">
                <a:solidFill>
                  <a:srgbClr val="0070C0"/>
                </a:solidFill>
                <a:latin typeface="Tahoma"/>
                <a:ea typeface="Tahoma"/>
                <a:cs typeface="Tahoma"/>
                <a:sym typeface="Tahoma"/>
              </a:rPr>
              <a:t> Create user’s current location coordinates</a:t>
            </a:r>
            <a:endParaRPr sz="1100">
              <a:solidFill>
                <a:srgbClr val="0070C0"/>
              </a:solidFill>
              <a:latin typeface="Tahoma"/>
              <a:ea typeface="Tahoma"/>
              <a:cs typeface="Tahoma"/>
              <a:sym typeface="Tahoma"/>
            </a:endParaRPr>
          </a:p>
          <a:p>
            <a:pPr indent="0" lvl="0" marL="0" marR="0" rtl="0" algn="ctr">
              <a:spcBef>
                <a:spcPts val="0"/>
              </a:spcBef>
              <a:spcAft>
                <a:spcPts val="0"/>
              </a:spcAft>
              <a:buNone/>
            </a:pPr>
            <a:r>
              <a:t/>
            </a:r>
            <a:endParaRPr sz="1100">
              <a:solidFill>
                <a:srgbClr val="0070C0"/>
              </a:solidFill>
              <a:latin typeface="Tahoma"/>
              <a:ea typeface="Tahoma"/>
              <a:cs typeface="Tahoma"/>
              <a:sym typeface="Tahoma"/>
            </a:endParaRPr>
          </a:p>
        </p:txBody>
      </p:sp>
      <p:sp>
        <p:nvSpPr>
          <p:cNvPr id="547" name="Google Shape;547;gce60c43bd6_0_220"/>
          <p:cNvSpPr txBox="1"/>
          <p:nvPr/>
        </p:nvSpPr>
        <p:spPr>
          <a:xfrm rot="-3123">
            <a:off x="1508932" y="521587"/>
            <a:ext cx="3632401" cy="452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600">
                <a:latin typeface="Tahoma"/>
                <a:ea typeface="Tahoma"/>
                <a:cs typeface="Tahoma"/>
                <a:sym typeface="Tahoma"/>
              </a:rPr>
              <a:t>User Scenario Diagram</a:t>
            </a:r>
            <a:endParaRPr sz="1600">
              <a:latin typeface="Tahoma"/>
              <a:ea typeface="Tahoma"/>
              <a:cs typeface="Tahoma"/>
              <a:sym typeface="Tahoma"/>
            </a:endParaRPr>
          </a:p>
          <a:p>
            <a:pPr indent="0" lvl="0" marL="0" marR="0" rtl="0" algn="l">
              <a:spcBef>
                <a:spcPts val="0"/>
              </a:spcBef>
              <a:spcAft>
                <a:spcPts val="0"/>
              </a:spcAft>
              <a:buNone/>
            </a:pPr>
            <a:r>
              <a:t/>
            </a:r>
            <a:endParaRPr sz="1300">
              <a:solidFill>
                <a:srgbClr val="0070C0"/>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5"/>
                                        </p:tgtEl>
                                        <p:attrNameLst>
                                          <p:attrName>style.visibility</p:attrName>
                                        </p:attrNameLst>
                                      </p:cBhvr>
                                      <p:to>
                                        <p:strVal val="visible"/>
                                      </p:to>
                                    </p:set>
                                    <p:animEffect filter="fade" transition="in">
                                      <p:cBhvr>
                                        <p:cTn dur="1000"/>
                                        <p:tgtEl>
                                          <p:spTgt spid="5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5"/>
                                        </p:tgtEl>
                                        <p:attrNameLst>
                                          <p:attrName>style.visibility</p:attrName>
                                        </p:attrNameLst>
                                      </p:cBhvr>
                                      <p:to>
                                        <p:strVal val="visible"/>
                                      </p:to>
                                    </p:set>
                                    <p:animEffect filter="fade" transition="in">
                                      <p:cBhvr>
                                        <p:cTn dur="1000"/>
                                        <p:tgtEl>
                                          <p:spTgt spid="5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1000"/>
                                        <p:tgtEl>
                                          <p:spTgt spid="5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6"/>
                                        </p:tgtEl>
                                        <p:attrNameLst>
                                          <p:attrName>style.visibility</p:attrName>
                                        </p:attrNameLst>
                                      </p:cBhvr>
                                      <p:to>
                                        <p:strVal val="visible"/>
                                      </p:to>
                                    </p:set>
                                    <p:animEffect filter="fade" transition="in">
                                      <p:cBhvr>
                                        <p:cTn dur="1000"/>
                                        <p:tgtEl>
                                          <p:spTgt spid="5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6"/>
                                        </p:tgtEl>
                                        <p:attrNameLst>
                                          <p:attrName>style.visibility</p:attrName>
                                        </p:attrNameLst>
                                      </p:cBhvr>
                                      <p:to>
                                        <p:strVal val="visible"/>
                                      </p:to>
                                    </p:set>
                                    <p:animEffect filter="fade" transition="in">
                                      <p:cBhvr>
                                        <p:cTn dur="1000"/>
                                        <p:tgtEl>
                                          <p:spTgt spid="5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7"/>
                                        </p:tgtEl>
                                        <p:attrNameLst>
                                          <p:attrName>style.visibility</p:attrName>
                                        </p:attrNameLst>
                                      </p:cBhvr>
                                      <p:to>
                                        <p:strVal val="visible"/>
                                      </p:to>
                                    </p:set>
                                    <p:animEffect filter="fade" transition="in">
                                      <p:cBhvr>
                                        <p:cTn dur="1000"/>
                                        <p:tgtEl>
                                          <p:spTgt spid="5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1000"/>
                                        <p:tgtEl>
                                          <p:spTgt spid="5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1000"/>
                                        <p:tgtEl>
                                          <p:spTgt spid="5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8"/>
                                        </p:tgtEl>
                                        <p:attrNameLst>
                                          <p:attrName>style.visibility</p:attrName>
                                        </p:attrNameLst>
                                      </p:cBhvr>
                                      <p:to>
                                        <p:strVal val="visible"/>
                                      </p:to>
                                    </p:set>
                                    <p:animEffect filter="fade" transition="in">
                                      <p:cBhvr>
                                        <p:cTn dur="1000"/>
                                        <p:tgtEl>
                                          <p:spTgt spid="5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0"/>
                                        </p:tgtEl>
                                        <p:attrNameLst>
                                          <p:attrName>style.visibility</p:attrName>
                                        </p:attrNameLst>
                                      </p:cBhvr>
                                      <p:to>
                                        <p:strVal val="visible"/>
                                      </p:to>
                                    </p:set>
                                    <p:animEffect filter="fade" transition="in">
                                      <p:cBhvr>
                                        <p:cTn dur="1000"/>
                                        <p:tgtEl>
                                          <p:spTgt spid="5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8"/>
                                        </p:tgtEl>
                                        <p:attrNameLst>
                                          <p:attrName>style.visibility</p:attrName>
                                        </p:attrNameLst>
                                      </p:cBhvr>
                                      <p:to>
                                        <p:strVal val="visible"/>
                                      </p:to>
                                    </p:set>
                                    <p:animEffect filter="fade" transition="in">
                                      <p:cBhvr>
                                        <p:cTn dur="1000"/>
                                        <p:tgtEl>
                                          <p:spTgt spid="5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gtEl>
                                        <p:attrNameLst>
                                          <p:attrName>style.visibility</p:attrName>
                                        </p:attrNameLst>
                                      </p:cBhvr>
                                      <p:to>
                                        <p:strVal val="visible"/>
                                      </p:to>
                                    </p:set>
                                    <p:animEffect filter="fade" transition="in">
                                      <p:cBhvr>
                                        <p:cTn dur="1000"/>
                                        <p:tgtEl>
                                          <p:spTgt spid="5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0"/>
                                        </p:tgtEl>
                                        <p:attrNameLst>
                                          <p:attrName>style.visibility</p:attrName>
                                        </p:attrNameLst>
                                      </p:cBhvr>
                                      <p:to>
                                        <p:strVal val="visible"/>
                                      </p:to>
                                    </p:set>
                                    <p:animEffect filter="fade" transition="in">
                                      <p:cBhvr>
                                        <p:cTn dur="1000"/>
                                        <p:tgtEl>
                                          <p:spTgt spid="5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9"/>
                                        </p:tgtEl>
                                        <p:attrNameLst>
                                          <p:attrName>style.visibility</p:attrName>
                                        </p:attrNameLst>
                                      </p:cBhvr>
                                      <p:to>
                                        <p:strVal val="visible"/>
                                      </p:to>
                                    </p:set>
                                    <p:animEffect filter="fade" transition="in">
                                      <p:cBhvr>
                                        <p:cTn dur="1000"/>
                                        <p:tgtEl>
                                          <p:spTgt spid="5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7"/>
                                        </p:tgtEl>
                                        <p:attrNameLst>
                                          <p:attrName>style.visibility</p:attrName>
                                        </p:attrNameLst>
                                      </p:cBhvr>
                                      <p:to>
                                        <p:strVal val="visible"/>
                                      </p:to>
                                    </p:set>
                                    <p:animEffect filter="fade" transition="in">
                                      <p:cBhvr>
                                        <p:cTn dur="1000"/>
                                        <p:tgtEl>
                                          <p:spTgt spid="5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gtEl>
                                        <p:attrNameLst>
                                          <p:attrName>style.visibility</p:attrName>
                                        </p:attrNameLst>
                                      </p:cBhvr>
                                      <p:to>
                                        <p:strVal val="visible"/>
                                      </p:to>
                                    </p:set>
                                    <p:animEffect filter="fade" transition="in">
                                      <p:cBhvr>
                                        <p:cTn dur="1000"/>
                                        <p:tgtEl>
                                          <p:spTgt spid="5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grpSp>
        <p:nvGrpSpPr>
          <p:cNvPr id="552" name="Google Shape;552;gce60c43bd6_0_399"/>
          <p:cNvGrpSpPr/>
          <p:nvPr/>
        </p:nvGrpSpPr>
        <p:grpSpPr>
          <a:xfrm rot="5400000">
            <a:off x="5162032" y="450207"/>
            <a:ext cx="3247875" cy="4469891"/>
            <a:chOff x="4644625" y="1198925"/>
            <a:chExt cx="3711857" cy="2860364"/>
          </a:xfrm>
        </p:grpSpPr>
        <p:sp>
          <p:nvSpPr>
            <p:cNvPr id="553" name="Google Shape;553;gce60c43bd6_0_399"/>
            <p:cNvSpPr/>
            <p:nvPr/>
          </p:nvSpPr>
          <p:spPr>
            <a:xfrm>
              <a:off x="4644625" y="1198925"/>
              <a:ext cx="3711857" cy="2860364"/>
            </a:xfrm>
            <a:custGeom>
              <a:rect b="b" l="l" r="r" t="t"/>
              <a:pathLst>
                <a:path extrusionOk="0" h="37956" w="49255">
                  <a:moveTo>
                    <a:pt x="45070" y="3913"/>
                  </a:moveTo>
                  <a:lnTo>
                    <a:pt x="45070" y="34189"/>
                  </a:lnTo>
                  <a:lnTo>
                    <a:pt x="4310" y="34189"/>
                  </a:lnTo>
                  <a:lnTo>
                    <a:pt x="4310" y="3913"/>
                  </a:lnTo>
                  <a:close/>
                  <a:moveTo>
                    <a:pt x="1988" y="0"/>
                  </a:moveTo>
                  <a:cubicBezTo>
                    <a:pt x="879" y="0"/>
                    <a:pt x="0" y="879"/>
                    <a:pt x="0" y="1988"/>
                  </a:cubicBezTo>
                  <a:lnTo>
                    <a:pt x="0" y="35968"/>
                  </a:lnTo>
                  <a:cubicBezTo>
                    <a:pt x="0" y="37056"/>
                    <a:pt x="879" y="37956"/>
                    <a:pt x="1988" y="37956"/>
                  </a:cubicBezTo>
                  <a:lnTo>
                    <a:pt x="47266" y="37956"/>
                  </a:lnTo>
                  <a:cubicBezTo>
                    <a:pt x="48355" y="37956"/>
                    <a:pt x="49254" y="37056"/>
                    <a:pt x="49254" y="35968"/>
                  </a:cubicBezTo>
                  <a:lnTo>
                    <a:pt x="49254" y="1988"/>
                  </a:lnTo>
                  <a:cubicBezTo>
                    <a:pt x="49254" y="879"/>
                    <a:pt x="48355" y="0"/>
                    <a:pt x="47266" y="0"/>
                  </a:cubicBezTo>
                  <a:close/>
                </a:path>
              </a:pathLst>
            </a:custGeom>
            <a:solidFill>
              <a:srgbClr val="231F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gce60c43bd6_0_399"/>
            <p:cNvSpPr/>
            <p:nvPr/>
          </p:nvSpPr>
          <p:spPr>
            <a:xfrm>
              <a:off x="8126014" y="2540313"/>
              <a:ext cx="177600" cy="177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5" name="Google Shape;555;gce60c43bd6_0_399"/>
          <p:cNvSpPr txBox="1"/>
          <p:nvPr>
            <p:ph type="title"/>
          </p:nvPr>
        </p:nvSpPr>
        <p:spPr>
          <a:xfrm>
            <a:off x="1505625" y="2515675"/>
            <a:ext cx="2375700" cy="666000"/>
          </a:xfrm>
          <a:prstGeom prst="rect">
            <a:avLst/>
          </a:prstGeom>
          <a:noFill/>
          <a:ln>
            <a:noFill/>
          </a:ln>
        </p:spPr>
        <p:txBody>
          <a:bodyPr anchorCtr="0" anchor="b" bIns="91425" lIns="91425" spcFirstLastPara="1" rIns="91425" wrap="square" tIns="91425">
            <a:noAutofit/>
          </a:bodyPr>
          <a:lstStyle/>
          <a:p>
            <a:pPr indent="0" lvl="0" marL="0" rtl="0" algn="r">
              <a:lnSpc>
                <a:spcPct val="90000"/>
              </a:lnSpc>
              <a:spcBef>
                <a:spcPts val="0"/>
              </a:spcBef>
              <a:spcAft>
                <a:spcPts val="0"/>
              </a:spcAft>
              <a:buSzPts val="4000"/>
              <a:buNone/>
            </a:pPr>
            <a:r>
              <a:rPr lang="en"/>
              <a:t>OPEN</a:t>
            </a:r>
            <a:r>
              <a:rPr lang="en"/>
              <a:t> BOX</a:t>
            </a:r>
            <a:endParaRPr/>
          </a:p>
        </p:txBody>
      </p:sp>
      <p:pic>
        <p:nvPicPr>
          <p:cNvPr id="556" name="Google Shape;556;gce60c43bd6_0_399" title="GeoHunt - Digging for a Box">
            <a:hlinkClick r:id="rId3"/>
          </p:cNvPr>
          <p:cNvPicPr preferRelativeResize="0"/>
          <p:nvPr/>
        </p:nvPicPr>
        <p:blipFill>
          <a:blip r:embed="rId4">
            <a:alphaModFix/>
          </a:blip>
          <a:stretch>
            <a:fillRect/>
          </a:stretch>
        </p:blipFill>
        <p:spPr>
          <a:xfrm>
            <a:off x="4944625" y="1201486"/>
            <a:ext cx="3792175" cy="28441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6"/>
                                        </p:tgtEl>
                                        <p:attrNameLst>
                                          <p:attrName>style.visibility</p:attrName>
                                        </p:attrNameLst>
                                      </p:cBhvr>
                                      <p:to>
                                        <p:strVal val="visible"/>
                                      </p:to>
                                    </p:set>
                                    <p:animEffect filter="fade" transition="in">
                                      <p:cBhvr>
                                        <p:cTn dur="1000"/>
                                        <p:tgtEl>
                                          <p:spTgt spid="5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gcc2bf578ad_1_35"/>
          <p:cNvSpPr txBox="1"/>
          <p:nvPr>
            <p:ph type="title"/>
          </p:nvPr>
        </p:nvSpPr>
        <p:spPr>
          <a:xfrm>
            <a:off x="-45275" y="290725"/>
            <a:ext cx="7717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4800">
                <a:solidFill>
                  <a:schemeClr val="dk1"/>
                </a:solidFill>
              </a:rPr>
              <a:t>PURCHASE IN-GAME ITEMS</a:t>
            </a:r>
            <a:endParaRPr sz="4800">
              <a:solidFill>
                <a:schemeClr val="dk1"/>
              </a:solidFill>
            </a:endParaRPr>
          </a:p>
          <a:p>
            <a:pPr indent="0" lvl="0" marL="0" rtl="0" algn="ctr">
              <a:spcBef>
                <a:spcPts val="0"/>
              </a:spcBef>
              <a:spcAft>
                <a:spcPts val="0"/>
              </a:spcAft>
              <a:buClr>
                <a:schemeClr val="dk1"/>
              </a:buClr>
              <a:buSzPts val="1100"/>
              <a:buFont typeface="Arial"/>
              <a:buNone/>
            </a:pPr>
            <a:r>
              <a:t/>
            </a:r>
            <a:endParaRPr sz="4800">
              <a:solidFill>
                <a:schemeClr val="dk1"/>
              </a:solidFill>
            </a:endParaRPr>
          </a:p>
          <a:p>
            <a:pPr indent="0" lvl="0" marL="0" rtl="0" algn="ctr">
              <a:lnSpc>
                <a:spcPct val="100000"/>
              </a:lnSpc>
              <a:spcBef>
                <a:spcPts val="0"/>
              </a:spcBef>
              <a:spcAft>
                <a:spcPts val="0"/>
              </a:spcAft>
              <a:buClr>
                <a:schemeClr val="dk1"/>
              </a:buClr>
              <a:buSzPts val="1100"/>
              <a:buFont typeface="Arial"/>
              <a:buNone/>
            </a:pPr>
            <a:r>
              <a:t/>
            </a:r>
            <a:endParaRPr sz="4800">
              <a:solidFill>
                <a:srgbClr val="000000"/>
              </a:solidFill>
            </a:endParaRPr>
          </a:p>
        </p:txBody>
      </p:sp>
      <p:grpSp>
        <p:nvGrpSpPr>
          <p:cNvPr id="562" name="Google Shape;562;gcc2bf578ad_1_35"/>
          <p:cNvGrpSpPr/>
          <p:nvPr/>
        </p:nvGrpSpPr>
        <p:grpSpPr>
          <a:xfrm>
            <a:off x="7109738" y="-166"/>
            <a:ext cx="2034539" cy="1154486"/>
            <a:chOff x="6874889" y="5108822"/>
            <a:chExt cx="2058000" cy="1205100"/>
          </a:xfrm>
        </p:grpSpPr>
        <p:sp>
          <p:nvSpPr>
            <p:cNvPr id="563" name="Google Shape;563;gcc2bf578ad_1_35"/>
            <p:cNvSpPr/>
            <p:nvPr/>
          </p:nvSpPr>
          <p:spPr>
            <a:xfrm>
              <a:off x="6874889" y="5108822"/>
              <a:ext cx="2058000" cy="1205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Tahoma"/>
                <a:buNone/>
              </a:pPr>
              <a:r>
                <a:rPr b="0" lang="en" sz="1600">
                  <a:solidFill>
                    <a:srgbClr val="000000"/>
                  </a:solidFill>
                  <a:latin typeface="Tahoma"/>
                  <a:ea typeface="Tahoma"/>
                  <a:cs typeface="Tahoma"/>
                  <a:sym typeface="Tahoma"/>
                </a:rPr>
                <a:t>Legend</a:t>
              </a:r>
              <a:endParaRPr/>
            </a:p>
            <a:p>
              <a:pPr indent="0" lvl="0" marL="0" marR="0" rtl="0" algn="ctr">
                <a:lnSpc>
                  <a:spcPct val="100000"/>
                </a:lnSpc>
                <a:spcBef>
                  <a:spcPts val="0"/>
                </a:spcBef>
                <a:spcAft>
                  <a:spcPts val="0"/>
                </a:spcAft>
                <a:buClr>
                  <a:srgbClr val="C69200"/>
                </a:buClr>
                <a:buSzPts val="1600"/>
                <a:buFont typeface="Tahoma"/>
                <a:buNone/>
              </a:pPr>
              <a:r>
                <a:t/>
              </a:r>
              <a:endParaRPr b="0" sz="1600">
                <a:solidFill>
                  <a:srgbClr val="000000"/>
                </a:solidFill>
                <a:latin typeface="Tahoma"/>
                <a:ea typeface="Tahoma"/>
                <a:cs typeface="Tahoma"/>
                <a:sym typeface="Tahoma"/>
              </a:endParaRPr>
            </a:p>
            <a:p>
              <a:pPr indent="0" lvl="0" marL="0" marR="0" rtl="0" algn="ctr">
                <a:lnSpc>
                  <a:spcPct val="100000"/>
                </a:lnSpc>
                <a:spcBef>
                  <a:spcPts val="0"/>
                </a:spcBef>
                <a:spcAft>
                  <a:spcPts val="0"/>
                </a:spcAft>
                <a:buClr>
                  <a:srgbClr val="C69200"/>
                </a:buClr>
                <a:buSzPts val="1600"/>
                <a:buFont typeface="Tahoma"/>
                <a:buNone/>
              </a:pPr>
              <a:r>
                <a:t/>
              </a:r>
              <a:endParaRPr b="0" sz="1600">
                <a:solidFill>
                  <a:srgbClr val="000000"/>
                </a:solidFill>
                <a:latin typeface="Tahoma"/>
                <a:ea typeface="Tahoma"/>
                <a:cs typeface="Tahoma"/>
                <a:sym typeface="Tahoma"/>
              </a:endParaRPr>
            </a:p>
            <a:p>
              <a:pPr indent="0" lvl="0" marL="0" marR="0" rtl="0" algn="ctr">
                <a:lnSpc>
                  <a:spcPct val="100000"/>
                </a:lnSpc>
                <a:spcBef>
                  <a:spcPts val="0"/>
                </a:spcBef>
                <a:spcAft>
                  <a:spcPts val="0"/>
                </a:spcAft>
                <a:buClr>
                  <a:srgbClr val="C69200"/>
                </a:buClr>
                <a:buSzPts val="1600"/>
                <a:buFont typeface="Tahoma"/>
                <a:buNone/>
              </a:pPr>
              <a:r>
                <a:t/>
              </a:r>
              <a:endParaRPr b="0" i="0" sz="1600" u="none" cap="none" strike="noStrike">
                <a:solidFill>
                  <a:srgbClr val="000000"/>
                </a:solidFill>
                <a:latin typeface="Tahoma"/>
                <a:ea typeface="Tahoma"/>
                <a:cs typeface="Tahoma"/>
                <a:sym typeface="Tahoma"/>
              </a:endParaRPr>
            </a:p>
          </p:txBody>
        </p:sp>
        <p:sp>
          <p:nvSpPr>
            <p:cNvPr id="564" name="Google Shape;564;gcc2bf578ad_1_35"/>
            <p:cNvSpPr/>
            <p:nvPr/>
          </p:nvSpPr>
          <p:spPr>
            <a:xfrm>
              <a:off x="6919304" y="5915799"/>
              <a:ext cx="330900" cy="279000"/>
            </a:xfrm>
            <a:prstGeom prst="rect">
              <a:avLst/>
            </a:prstGeom>
            <a:solidFill>
              <a:srgbClr val="C6FFE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69200"/>
                </a:buClr>
                <a:buSzPts val="1600"/>
                <a:buFont typeface="Tahoma"/>
                <a:buNone/>
              </a:pPr>
              <a:r>
                <a:t/>
              </a:r>
              <a:endParaRPr b="0" i="0" sz="1600" u="none" cap="none" strike="noStrike">
                <a:solidFill>
                  <a:srgbClr val="000000"/>
                </a:solidFill>
                <a:latin typeface="Tahoma"/>
                <a:ea typeface="Tahoma"/>
                <a:cs typeface="Tahoma"/>
                <a:sym typeface="Tahoma"/>
              </a:endParaRPr>
            </a:p>
          </p:txBody>
        </p:sp>
        <p:sp>
          <p:nvSpPr>
            <p:cNvPr id="565" name="Google Shape;565;gcc2bf578ad_1_35"/>
            <p:cNvSpPr/>
            <p:nvPr/>
          </p:nvSpPr>
          <p:spPr>
            <a:xfrm>
              <a:off x="6919304" y="5554181"/>
              <a:ext cx="330900" cy="2790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69200"/>
                </a:buClr>
                <a:buSzPts val="1600"/>
                <a:buFont typeface="Tahoma"/>
                <a:buNone/>
              </a:pPr>
              <a:r>
                <a:t/>
              </a:r>
              <a:endParaRPr b="0" i="0" sz="1600" u="none" cap="none" strike="noStrike">
                <a:solidFill>
                  <a:srgbClr val="000000"/>
                </a:solidFill>
                <a:latin typeface="Tahoma"/>
                <a:ea typeface="Tahoma"/>
                <a:cs typeface="Tahoma"/>
                <a:sym typeface="Tahoma"/>
              </a:endParaRPr>
            </a:p>
          </p:txBody>
        </p:sp>
        <p:sp>
          <p:nvSpPr>
            <p:cNvPr id="566" name="Google Shape;566;gcc2bf578ad_1_35"/>
            <p:cNvSpPr/>
            <p:nvPr/>
          </p:nvSpPr>
          <p:spPr>
            <a:xfrm>
              <a:off x="7294149" y="5554181"/>
              <a:ext cx="1237800" cy="304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Tahoma"/>
                <a:buNone/>
              </a:pPr>
              <a:r>
                <a:rPr b="0" lang="en" sz="1400">
                  <a:solidFill>
                    <a:srgbClr val="000000"/>
                  </a:solidFill>
                  <a:latin typeface="Tahoma"/>
                  <a:ea typeface="Tahoma"/>
                  <a:cs typeface="Tahoma"/>
                  <a:sym typeface="Tahoma"/>
                </a:rPr>
                <a:t>Micro-service</a:t>
              </a:r>
              <a:endParaRPr b="0" i="0" sz="1400" u="none" cap="none" strike="noStrike">
                <a:solidFill>
                  <a:srgbClr val="000000"/>
                </a:solidFill>
                <a:latin typeface="Tahoma"/>
                <a:ea typeface="Tahoma"/>
                <a:cs typeface="Tahoma"/>
                <a:sym typeface="Tahoma"/>
              </a:endParaRPr>
            </a:p>
          </p:txBody>
        </p:sp>
        <p:sp>
          <p:nvSpPr>
            <p:cNvPr id="567" name="Google Shape;567;gcc2bf578ad_1_35"/>
            <p:cNvSpPr/>
            <p:nvPr/>
          </p:nvSpPr>
          <p:spPr>
            <a:xfrm>
              <a:off x="7294149" y="5880706"/>
              <a:ext cx="1510200" cy="294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Tahoma"/>
                <a:buNone/>
              </a:pPr>
              <a:r>
                <a:rPr b="0" lang="en" sz="1400">
                  <a:solidFill>
                    <a:srgbClr val="000000"/>
                  </a:solidFill>
                  <a:latin typeface="Tahoma"/>
                  <a:ea typeface="Tahoma"/>
                  <a:cs typeface="Tahoma"/>
                  <a:sym typeface="Tahoma"/>
                </a:rPr>
                <a:t>External service</a:t>
              </a:r>
              <a:endParaRPr b="0" i="0" sz="1400" u="none" cap="none" strike="noStrike">
                <a:solidFill>
                  <a:srgbClr val="000000"/>
                </a:solidFill>
                <a:latin typeface="Tahoma"/>
                <a:ea typeface="Tahoma"/>
                <a:cs typeface="Tahoma"/>
                <a:sym typeface="Tahoma"/>
              </a:endParaRPr>
            </a:p>
          </p:txBody>
        </p:sp>
      </p:grpSp>
      <p:sp>
        <p:nvSpPr>
          <p:cNvPr id="568" name="Google Shape;568;gcc2bf578ad_1_35"/>
          <p:cNvSpPr txBox="1"/>
          <p:nvPr/>
        </p:nvSpPr>
        <p:spPr>
          <a:xfrm>
            <a:off x="5333293" y="2691919"/>
            <a:ext cx="1332000" cy="276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200">
                <a:solidFill>
                  <a:srgbClr val="000000"/>
                </a:solidFill>
                <a:latin typeface="Tahoma"/>
                <a:ea typeface="Tahoma"/>
                <a:cs typeface="Tahoma"/>
                <a:sym typeface="Tahoma"/>
              </a:rPr>
              <a:t>HTTP </a:t>
            </a:r>
            <a:r>
              <a:rPr lang="en" sz="1200">
                <a:latin typeface="Tahoma"/>
                <a:ea typeface="Tahoma"/>
                <a:cs typeface="Tahoma"/>
                <a:sym typeface="Tahoma"/>
              </a:rPr>
              <a:t>POST</a:t>
            </a:r>
            <a:endParaRPr/>
          </a:p>
        </p:txBody>
      </p:sp>
      <p:sp>
        <p:nvSpPr>
          <p:cNvPr id="569" name="Google Shape;569;gcc2bf578ad_1_35"/>
          <p:cNvSpPr/>
          <p:nvPr/>
        </p:nvSpPr>
        <p:spPr>
          <a:xfrm>
            <a:off x="2914325" y="2251755"/>
            <a:ext cx="2049000" cy="809100"/>
          </a:xfrm>
          <a:prstGeom prst="flowChartAlternateProcess">
            <a:avLst/>
          </a:prstGeom>
          <a:solidFill>
            <a:srgbClr val="D9D9D9"/>
          </a:solid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Tahoma"/>
              <a:buNone/>
            </a:pPr>
            <a:r>
              <a:rPr lang="en" sz="1600" u="sng">
                <a:latin typeface="Tahoma"/>
                <a:ea typeface="Tahoma"/>
                <a:cs typeface="Tahoma"/>
                <a:sym typeface="Tahoma"/>
              </a:rPr>
              <a:t>Application</a:t>
            </a:r>
            <a:r>
              <a:rPr b="0" i="0" lang="en" sz="1600" u="sng" cap="none" strike="noStrike">
                <a:solidFill>
                  <a:srgbClr val="000000"/>
                </a:solidFill>
                <a:latin typeface="Tahoma"/>
                <a:ea typeface="Tahoma"/>
                <a:cs typeface="Tahoma"/>
                <a:sym typeface="Tahoma"/>
              </a:rPr>
              <a:t> UI</a:t>
            </a:r>
            <a:endParaRPr/>
          </a:p>
          <a:p>
            <a:pPr indent="-304800" lvl="0" marL="457200" rtl="0" algn="l">
              <a:spcBef>
                <a:spcPts val="0"/>
              </a:spcBef>
              <a:spcAft>
                <a:spcPts val="0"/>
              </a:spcAft>
              <a:buSzPts val="1200"/>
              <a:buFont typeface="Noto Sans Symbols"/>
              <a:buChar char="⮚"/>
            </a:pPr>
            <a:r>
              <a:rPr lang="en" sz="1200">
                <a:solidFill>
                  <a:schemeClr val="dk1"/>
                </a:solidFill>
                <a:latin typeface="Tahoma"/>
                <a:ea typeface="Tahoma"/>
                <a:cs typeface="Tahoma"/>
                <a:sym typeface="Tahoma"/>
              </a:rPr>
              <a:t>Placing an order for incentives</a:t>
            </a:r>
            <a:endParaRPr/>
          </a:p>
        </p:txBody>
      </p:sp>
      <p:sp>
        <p:nvSpPr>
          <p:cNvPr id="570" name="Google Shape;570;gcc2bf578ad_1_35"/>
          <p:cNvSpPr/>
          <p:nvPr/>
        </p:nvSpPr>
        <p:spPr>
          <a:xfrm>
            <a:off x="6996625" y="2287000"/>
            <a:ext cx="1657800" cy="7386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Tahoma"/>
              <a:buNone/>
            </a:pPr>
            <a:r>
              <a:rPr lang="en" sz="1600">
                <a:latin typeface="Tahoma"/>
                <a:ea typeface="Tahoma"/>
                <a:cs typeface="Tahoma"/>
                <a:sym typeface="Tahoma"/>
              </a:rPr>
              <a:t>GeoHunt Enterprise Solution</a:t>
            </a:r>
            <a:endParaRPr b="0" i="0" sz="1600" u="none" cap="none" strike="noStrike">
              <a:solidFill>
                <a:srgbClr val="000000"/>
              </a:solidFill>
              <a:latin typeface="Tahoma"/>
              <a:ea typeface="Tahoma"/>
              <a:cs typeface="Tahoma"/>
              <a:sym typeface="Tahoma"/>
            </a:endParaRPr>
          </a:p>
        </p:txBody>
      </p:sp>
      <p:cxnSp>
        <p:nvCxnSpPr>
          <p:cNvPr id="571" name="Google Shape;571;gcc2bf578ad_1_35"/>
          <p:cNvCxnSpPr>
            <a:stCxn id="569" idx="3"/>
          </p:cNvCxnSpPr>
          <p:nvPr/>
        </p:nvCxnSpPr>
        <p:spPr>
          <a:xfrm>
            <a:off x="4963325" y="2656305"/>
            <a:ext cx="2033700" cy="0"/>
          </a:xfrm>
          <a:prstGeom prst="straightConnector1">
            <a:avLst/>
          </a:prstGeom>
          <a:noFill/>
          <a:ln cap="flat" cmpd="sng" w="9525">
            <a:solidFill>
              <a:srgbClr val="000000"/>
            </a:solidFill>
            <a:prstDash val="solid"/>
            <a:round/>
            <a:headEnd len="med" w="med" type="none"/>
            <a:tailEnd len="med" w="med" type="triangle"/>
          </a:ln>
        </p:spPr>
      </p:cxnSp>
      <p:sp>
        <p:nvSpPr>
          <p:cNvPr id="572" name="Google Shape;572;gcc2bf578ad_1_35"/>
          <p:cNvSpPr txBox="1"/>
          <p:nvPr/>
        </p:nvSpPr>
        <p:spPr>
          <a:xfrm rot="-2013">
            <a:off x="4950675" y="2048283"/>
            <a:ext cx="2049000" cy="571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a:solidFill>
                  <a:srgbClr val="0070C0"/>
                </a:solidFill>
                <a:latin typeface="Tahoma"/>
                <a:ea typeface="Tahoma"/>
                <a:cs typeface="Tahoma"/>
                <a:sym typeface="Tahoma"/>
              </a:rPr>
              <a:t>2</a:t>
            </a:r>
            <a:r>
              <a:rPr b="0" lang="en">
                <a:solidFill>
                  <a:srgbClr val="0070C0"/>
                </a:solidFill>
                <a:latin typeface="Tahoma"/>
                <a:ea typeface="Tahoma"/>
                <a:cs typeface="Tahoma"/>
                <a:sym typeface="Tahoma"/>
              </a:rPr>
              <a:t>.</a:t>
            </a:r>
            <a:r>
              <a:rPr lang="en">
                <a:solidFill>
                  <a:srgbClr val="0070C0"/>
                </a:solidFill>
                <a:latin typeface="Tahoma"/>
                <a:ea typeface="Tahoma"/>
                <a:cs typeface="Tahoma"/>
                <a:sym typeface="Tahoma"/>
              </a:rPr>
              <a:t> </a:t>
            </a:r>
            <a:r>
              <a:rPr lang="en" sz="1200">
                <a:solidFill>
                  <a:srgbClr val="0070C0"/>
                </a:solidFill>
                <a:latin typeface="Tahoma"/>
                <a:ea typeface="Tahoma"/>
                <a:cs typeface="Tahoma"/>
                <a:sym typeface="Tahoma"/>
              </a:rPr>
              <a:t>Send Order Information {username, cart_data}</a:t>
            </a:r>
            <a:endParaRPr>
              <a:solidFill>
                <a:srgbClr val="0070C0"/>
              </a:solidFill>
              <a:latin typeface="Tahoma"/>
              <a:ea typeface="Tahoma"/>
              <a:cs typeface="Tahoma"/>
              <a:sym typeface="Tahoma"/>
            </a:endParaRPr>
          </a:p>
          <a:p>
            <a:pPr indent="0" lvl="0" marL="0" marR="0" rtl="0" algn="ctr">
              <a:spcBef>
                <a:spcPts val="0"/>
              </a:spcBef>
              <a:spcAft>
                <a:spcPts val="0"/>
              </a:spcAft>
              <a:buNone/>
            </a:pPr>
            <a:r>
              <a:t/>
            </a:r>
            <a:endParaRPr>
              <a:solidFill>
                <a:srgbClr val="0070C0"/>
              </a:solidFill>
              <a:latin typeface="Tahoma"/>
              <a:ea typeface="Tahoma"/>
              <a:cs typeface="Tahoma"/>
              <a:sym typeface="Tahoma"/>
            </a:endParaRPr>
          </a:p>
        </p:txBody>
      </p:sp>
      <p:cxnSp>
        <p:nvCxnSpPr>
          <p:cNvPr id="573" name="Google Shape;573;gcc2bf578ad_1_35"/>
          <p:cNvCxnSpPr/>
          <p:nvPr/>
        </p:nvCxnSpPr>
        <p:spPr>
          <a:xfrm flipH="1">
            <a:off x="4950675" y="2945175"/>
            <a:ext cx="2049000" cy="14100"/>
          </a:xfrm>
          <a:prstGeom prst="straightConnector1">
            <a:avLst/>
          </a:prstGeom>
          <a:noFill/>
          <a:ln cap="flat" cmpd="sng" w="9525">
            <a:solidFill>
              <a:srgbClr val="000000"/>
            </a:solidFill>
            <a:prstDash val="solid"/>
            <a:round/>
            <a:headEnd len="med" w="med" type="none"/>
            <a:tailEnd len="med" w="med" type="triangle"/>
          </a:ln>
        </p:spPr>
      </p:cxnSp>
      <p:sp>
        <p:nvSpPr>
          <p:cNvPr id="574" name="Google Shape;574;gcc2bf578ad_1_35"/>
          <p:cNvSpPr txBox="1"/>
          <p:nvPr/>
        </p:nvSpPr>
        <p:spPr>
          <a:xfrm rot="-3362">
            <a:off x="4991750" y="3040980"/>
            <a:ext cx="1840801" cy="452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300">
                <a:solidFill>
                  <a:srgbClr val="0070C0"/>
                </a:solidFill>
                <a:latin typeface="Tahoma"/>
                <a:ea typeface="Tahoma"/>
                <a:cs typeface="Tahoma"/>
                <a:sym typeface="Tahoma"/>
              </a:rPr>
              <a:t>3. </a:t>
            </a:r>
            <a:r>
              <a:rPr lang="en" sz="1200">
                <a:solidFill>
                  <a:srgbClr val="0070C0"/>
                </a:solidFill>
                <a:latin typeface="Tahoma"/>
                <a:ea typeface="Tahoma"/>
                <a:cs typeface="Tahoma"/>
                <a:sym typeface="Tahoma"/>
              </a:rPr>
              <a:t>Return successful purchase or error</a:t>
            </a:r>
            <a:endParaRPr sz="1300">
              <a:solidFill>
                <a:srgbClr val="0070C0"/>
              </a:solidFill>
              <a:latin typeface="Tahoma"/>
              <a:ea typeface="Tahoma"/>
              <a:cs typeface="Tahoma"/>
              <a:sym typeface="Tahoma"/>
            </a:endParaRPr>
          </a:p>
          <a:p>
            <a:pPr indent="0" lvl="0" marL="0" marR="0" rtl="0" algn="l">
              <a:spcBef>
                <a:spcPts val="0"/>
              </a:spcBef>
              <a:spcAft>
                <a:spcPts val="0"/>
              </a:spcAft>
              <a:buNone/>
            </a:pPr>
            <a:r>
              <a:t/>
            </a:r>
            <a:endParaRPr sz="1300">
              <a:solidFill>
                <a:srgbClr val="0070C0"/>
              </a:solidFill>
              <a:latin typeface="Tahoma"/>
              <a:ea typeface="Tahoma"/>
              <a:cs typeface="Tahoma"/>
              <a:sym typeface="Tahoma"/>
            </a:endParaRPr>
          </a:p>
        </p:txBody>
      </p:sp>
      <p:sp>
        <p:nvSpPr>
          <p:cNvPr id="575" name="Google Shape;575;gcc2bf578ad_1_35"/>
          <p:cNvSpPr/>
          <p:nvPr/>
        </p:nvSpPr>
        <p:spPr>
          <a:xfrm rot="-6896828">
            <a:off x="7583392" y="3502790"/>
            <a:ext cx="1012135" cy="448017"/>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gcc2bf578ad_1_35"/>
          <p:cNvSpPr txBox="1"/>
          <p:nvPr/>
        </p:nvSpPr>
        <p:spPr>
          <a:xfrm rot="-3111">
            <a:off x="7487168" y="4280900"/>
            <a:ext cx="1657801" cy="452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600">
                <a:latin typeface="Tahoma"/>
                <a:ea typeface="Tahoma"/>
                <a:cs typeface="Tahoma"/>
                <a:sym typeface="Tahoma"/>
              </a:rPr>
              <a:t>Black box!!!</a:t>
            </a:r>
            <a:endParaRPr sz="1600">
              <a:latin typeface="Tahoma"/>
              <a:ea typeface="Tahoma"/>
              <a:cs typeface="Tahoma"/>
              <a:sym typeface="Tahoma"/>
            </a:endParaRPr>
          </a:p>
          <a:p>
            <a:pPr indent="0" lvl="0" marL="0" marR="0" rtl="0" algn="l">
              <a:spcBef>
                <a:spcPts val="0"/>
              </a:spcBef>
              <a:spcAft>
                <a:spcPts val="0"/>
              </a:spcAft>
              <a:buNone/>
            </a:pPr>
            <a:r>
              <a:t/>
            </a:r>
            <a:endParaRPr sz="1300">
              <a:solidFill>
                <a:srgbClr val="0070C0"/>
              </a:solidFill>
              <a:latin typeface="Tahoma"/>
              <a:ea typeface="Tahoma"/>
              <a:cs typeface="Tahoma"/>
              <a:sym typeface="Tahoma"/>
            </a:endParaRPr>
          </a:p>
        </p:txBody>
      </p:sp>
      <p:sp>
        <p:nvSpPr>
          <p:cNvPr id="577" name="Google Shape;577;gcc2bf578ad_1_35"/>
          <p:cNvSpPr txBox="1"/>
          <p:nvPr/>
        </p:nvSpPr>
        <p:spPr>
          <a:xfrm rot="-3123">
            <a:off x="1997282" y="1047662"/>
            <a:ext cx="3632401" cy="452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600">
                <a:latin typeface="Tahoma"/>
                <a:ea typeface="Tahoma"/>
                <a:cs typeface="Tahoma"/>
                <a:sym typeface="Tahoma"/>
              </a:rPr>
              <a:t>Scenario Overview Diagram</a:t>
            </a:r>
            <a:endParaRPr sz="1600">
              <a:latin typeface="Tahoma"/>
              <a:ea typeface="Tahoma"/>
              <a:cs typeface="Tahoma"/>
              <a:sym typeface="Tahoma"/>
            </a:endParaRPr>
          </a:p>
          <a:p>
            <a:pPr indent="0" lvl="0" marL="0" marR="0" rtl="0" algn="l">
              <a:spcBef>
                <a:spcPts val="0"/>
              </a:spcBef>
              <a:spcAft>
                <a:spcPts val="0"/>
              </a:spcAft>
              <a:buNone/>
            </a:pPr>
            <a:r>
              <a:t/>
            </a:r>
            <a:endParaRPr sz="1300">
              <a:solidFill>
                <a:srgbClr val="0070C0"/>
              </a:solidFill>
              <a:latin typeface="Tahoma"/>
              <a:ea typeface="Tahoma"/>
              <a:cs typeface="Tahoma"/>
              <a:sym typeface="Tahoma"/>
            </a:endParaRPr>
          </a:p>
        </p:txBody>
      </p:sp>
      <p:pic>
        <p:nvPicPr>
          <p:cNvPr id="578" name="Google Shape;578;gcc2bf578ad_1_35"/>
          <p:cNvPicPr preferRelativeResize="0"/>
          <p:nvPr/>
        </p:nvPicPr>
        <p:blipFill>
          <a:blip r:embed="rId3">
            <a:alphaModFix/>
          </a:blip>
          <a:stretch>
            <a:fillRect/>
          </a:stretch>
        </p:blipFill>
        <p:spPr>
          <a:xfrm>
            <a:off x="586061" y="2296800"/>
            <a:ext cx="344389" cy="857250"/>
          </a:xfrm>
          <a:prstGeom prst="rect">
            <a:avLst/>
          </a:prstGeom>
          <a:noFill/>
          <a:ln>
            <a:noFill/>
          </a:ln>
        </p:spPr>
      </p:pic>
      <p:sp>
        <p:nvSpPr>
          <p:cNvPr id="579" name="Google Shape;579;gcc2bf578ad_1_35"/>
          <p:cNvSpPr txBox="1"/>
          <p:nvPr/>
        </p:nvSpPr>
        <p:spPr>
          <a:xfrm rot="-3871">
            <a:off x="92250" y="3154800"/>
            <a:ext cx="1332001" cy="452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600">
                <a:latin typeface="Tahoma"/>
                <a:ea typeface="Tahoma"/>
                <a:cs typeface="Tahoma"/>
                <a:sym typeface="Tahoma"/>
              </a:rPr>
              <a:t>Customer</a:t>
            </a:r>
            <a:endParaRPr sz="1600">
              <a:latin typeface="Tahoma"/>
              <a:ea typeface="Tahoma"/>
              <a:cs typeface="Tahoma"/>
              <a:sym typeface="Tahoma"/>
            </a:endParaRPr>
          </a:p>
          <a:p>
            <a:pPr indent="0" lvl="0" marL="0" marR="0" rtl="0" algn="l">
              <a:spcBef>
                <a:spcPts val="0"/>
              </a:spcBef>
              <a:spcAft>
                <a:spcPts val="0"/>
              </a:spcAft>
              <a:buNone/>
            </a:pPr>
            <a:r>
              <a:t/>
            </a:r>
            <a:endParaRPr sz="1300">
              <a:solidFill>
                <a:srgbClr val="0070C0"/>
              </a:solidFill>
              <a:latin typeface="Tahoma"/>
              <a:ea typeface="Tahoma"/>
              <a:cs typeface="Tahoma"/>
              <a:sym typeface="Tahoma"/>
            </a:endParaRPr>
          </a:p>
        </p:txBody>
      </p:sp>
      <p:cxnSp>
        <p:nvCxnSpPr>
          <p:cNvPr id="580" name="Google Shape;580;gcc2bf578ad_1_35"/>
          <p:cNvCxnSpPr/>
          <p:nvPr/>
        </p:nvCxnSpPr>
        <p:spPr>
          <a:xfrm rot="-201416">
            <a:off x="1314382" y="2673719"/>
            <a:ext cx="1588225" cy="56957"/>
          </a:xfrm>
          <a:prstGeom prst="straightConnector1">
            <a:avLst/>
          </a:prstGeom>
          <a:noFill/>
          <a:ln cap="flat" cmpd="sng" w="9525">
            <a:solidFill>
              <a:srgbClr val="000000"/>
            </a:solidFill>
            <a:prstDash val="solid"/>
            <a:round/>
            <a:headEnd len="med" w="med" type="none"/>
            <a:tailEnd len="med" w="med" type="triangle"/>
          </a:ln>
        </p:spPr>
      </p:cxnSp>
      <p:cxnSp>
        <p:nvCxnSpPr>
          <p:cNvPr id="581" name="Google Shape;581;gcc2bf578ad_1_35"/>
          <p:cNvCxnSpPr/>
          <p:nvPr/>
        </p:nvCxnSpPr>
        <p:spPr>
          <a:xfrm rot="10598634">
            <a:off x="1262457" y="2867944"/>
            <a:ext cx="1655239" cy="54866"/>
          </a:xfrm>
          <a:prstGeom prst="straightConnector1">
            <a:avLst/>
          </a:prstGeom>
          <a:noFill/>
          <a:ln cap="flat" cmpd="sng" w="9525">
            <a:solidFill>
              <a:srgbClr val="000000"/>
            </a:solidFill>
            <a:prstDash val="solid"/>
            <a:round/>
            <a:headEnd len="med" w="med" type="none"/>
            <a:tailEnd len="med" w="med" type="triangle"/>
          </a:ln>
        </p:spPr>
      </p:cxnSp>
      <p:sp>
        <p:nvSpPr>
          <p:cNvPr id="582" name="Google Shape;582;gcc2bf578ad_1_35"/>
          <p:cNvSpPr txBox="1"/>
          <p:nvPr/>
        </p:nvSpPr>
        <p:spPr>
          <a:xfrm rot="-2021">
            <a:off x="502875" y="2118029"/>
            <a:ext cx="2551800" cy="571800"/>
          </a:xfrm>
          <a:prstGeom prst="rect">
            <a:avLst/>
          </a:prstGeom>
          <a:noFill/>
          <a:ln>
            <a:noFill/>
          </a:ln>
        </p:spPr>
        <p:txBody>
          <a:bodyPr anchorCtr="0" anchor="t" bIns="45700" lIns="91425" spcFirstLastPara="1" rIns="91425" wrap="square" tIns="45700">
            <a:noAutofit/>
          </a:bodyPr>
          <a:lstStyle/>
          <a:p>
            <a:pPr indent="-146050" lvl="0" marL="457200" rtl="0" algn="ctr">
              <a:spcBef>
                <a:spcPts val="0"/>
              </a:spcBef>
              <a:spcAft>
                <a:spcPts val="0"/>
              </a:spcAft>
              <a:buClr>
                <a:srgbClr val="0070C0"/>
              </a:buClr>
              <a:buSzPts val="1400"/>
              <a:buFont typeface="Tahoma"/>
              <a:buAutoNum type="arabicPeriod"/>
            </a:pPr>
            <a:r>
              <a:rPr lang="en" sz="1200">
                <a:solidFill>
                  <a:srgbClr val="0070C0"/>
                </a:solidFill>
                <a:latin typeface="Tahoma"/>
                <a:ea typeface="Tahoma"/>
                <a:cs typeface="Tahoma"/>
                <a:sym typeface="Tahoma"/>
              </a:rPr>
              <a:t>Send Order Information {cart_data}</a:t>
            </a:r>
            <a:endParaRPr>
              <a:solidFill>
                <a:srgbClr val="0070C0"/>
              </a:solidFill>
              <a:latin typeface="Tahoma"/>
              <a:ea typeface="Tahoma"/>
              <a:cs typeface="Tahoma"/>
              <a:sym typeface="Tahoma"/>
            </a:endParaRPr>
          </a:p>
        </p:txBody>
      </p:sp>
      <p:sp>
        <p:nvSpPr>
          <p:cNvPr id="583" name="Google Shape;583;gcc2bf578ad_1_35"/>
          <p:cNvSpPr txBox="1"/>
          <p:nvPr/>
        </p:nvSpPr>
        <p:spPr>
          <a:xfrm rot="-3526">
            <a:off x="1512450" y="2983146"/>
            <a:ext cx="1462501" cy="452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300">
                <a:solidFill>
                  <a:srgbClr val="0070C0"/>
                </a:solidFill>
                <a:latin typeface="Tahoma"/>
                <a:ea typeface="Tahoma"/>
                <a:cs typeface="Tahoma"/>
                <a:sym typeface="Tahoma"/>
              </a:rPr>
              <a:t>4</a:t>
            </a:r>
            <a:r>
              <a:rPr b="0" lang="en" sz="1300">
                <a:solidFill>
                  <a:srgbClr val="0070C0"/>
                </a:solidFill>
                <a:latin typeface="Tahoma"/>
                <a:ea typeface="Tahoma"/>
                <a:cs typeface="Tahoma"/>
                <a:sym typeface="Tahoma"/>
              </a:rPr>
              <a:t>.</a:t>
            </a:r>
            <a:r>
              <a:rPr lang="en" sz="1300">
                <a:solidFill>
                  <a:srgbClr val="0070C0"/>
                </a:solidFill>
                <a:latin typeface="Tahoma"/>
                <a:ea typeface="Tahoma"/>
                <a:cs typeface="Tahoma"/>
                <a:sym typeface="Tahoma"/>
              </a:rPr>
              <a:t> </a:t>
            </a:r>
            <a:r>
              <a:rPr lang="en" sz="1200">
                <a:solidFill>
                  <a:srgbClr val="0070C0"/>
                </a:solidFill>
                <a:latin typeface="Tahoma"/>
                <a:ea typeface="Tahoma"/>
                <a:cs typeface="Tahoma"/>
                <a:sym typeface="Tahoma"/>
              </a:rPr>
              <a:t>Return successful purchase or error</a:t>
            </a:r>
            <a:endParaRPr sz="1300">
              <a:solidFill>
                <a:srgbClr val="0070C0"/>
              </a:solidFill>
              <a:latin typeface="Tahoma"/>
              <a:ea typeface="Tahoma"/>
              <a:cs typeface="Tahoma"/>
              <a:sym typeface="Tahoma"/>
            </a:endParaRPr>
          </a:p>
          <a:p>
            <a:pPr indent="0" lvl="0" marL="0" marR="0" rtl="0" algn="l">
              <a:spcBef>
                <a:spcPts val="0"/>
              </a:spcBef>
              <a:spcAft>
                <a:spcPts val="0"/>
              </a:spcAft>
              <a:buNone/>
            </a:pPr>
            <a:r>
              <a:t/>
            </a:r>
            <a:endParaRPr sz="1300">
              <a:solidFill>
                <a:srgbClr val="0070C0"/>
              </a:solidFill>
              <a:latin typeface="Tahoma"/>
              <a:ea typeface="Tahoma"/>
              <a:cs typeface="Tahoma"/>
              <a:sym typeface="Tahoma"/>
            </a:endParaRPr>
          </a:p>
        </p:txBody>
      </p:sp>
      <p:sp>
        <p:nvSpPr>
          <p:cNvPr id="584" name="Google Shape;584;gcc2bf578ad_1_35"/>
          <p:cNvSpPr txBox="1"/>
          <p:nvPr/>
        </p:nvSpPr>
        <p:spPr>
          <a:xfrm>
            <a:off x="1620668" y="2661994"/>
            <a:ext cx="1332000" cy="276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200">
                <a:solidFill>
                  <a:srgbClr val="000000"/>
                </a:solidFill>
                <a:latin typeface="Tahoma"/>
                <a:ea typeface="Tahoma"/>
                <a:cs typeface="Tahoma"/>
                <a:sym typeface="Tahoma"/>
              </a:rPr>
              <a:t>HTTP </a:t>
            </a:r>
            <a:r>
              <a:rPr lang="en" sz="1200">
                <a:latin typeface="Tahoma"/>
                <a:ea typeface="Tahoma"/>
                <a:cs typeface="Tahoma"/>
                <a:sym typeface="Tahoma"/>
              </a:rPr>
              <a:t>POST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gce60c43bd6_0_293"/>
          <p:cNvSpPr txBox="1"/>
          <p:nvPr>
            <p:ph type="title"/>
          </p:nvPr>
        </p:nvSpPr>
        <p:spPr>
          <a:xfrm>
            <a:off x="2888750" y="-106550"/>
            <a:ext cx="77175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4200">
                <a:solidFill>
                  <a:srgbClr val="000000"/>
                </a:solidFill>
              </a:rPr>
              <a:t>PURCHASE IN-GAME ITEMS</a:t>
            </a:r>
            <a:endParaRPr sz="4200">
              <a:solidFill>
                <a:srgbClr val="000000"/>
              </a:solidFill>
            </a:endParaRPr>
          </a:p>
        </p:txBody>
      </p:sp>
      <p:grpSp>
        <p:nvGrpSpPr>
          <p:cNvPr id="590" name="Google Shape;590;gce60c43bd6_0_293"/>
          <p:cNvGrpSpPr/>
          <p:nvPr/>
        </p:nvGrpSpPr>
        <p:grpSpPr>
          <a:xfrm>
            <a:off x="6" y="6"/>
            <a:ext cx="1872574" cy="1268609"/>
            <a:chOff x="6874889" y="5108822"/>
            <a:chExt cx="2058000" cy="1205100"/>
          </a:xfrm>
        </p:grpSpPr>
        <p:sp>
          <p:nvSpPr>
            <p:cNvPr id="591" name="Google Shape;591;gce60c43bd6_0_293"/>
            <p:cNvSpPr/>
            <p:nvPr/>
          </p:nvSpPr>
          <p:spPr>
            <a:xfrm>
              <a:off x="6874889" y="5108822"/>
              <a:ext cx="2058000" cy="1205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Tahoma"/>
                <a:buNone/>
              </a:pPr>
              <a:r>
                <a:rPr b="0" lang="en" sz="1600">
                  <a:solidFill>
                    <a:srgbClr val="000000"/>
                  </a:solidFill>
                  <a:latin typeface="Tahoma"/>
                  <a:ea typeface="Tahoma"/>
                  <a:cs typeface="Tahoma"/>
                  <a:sym typeface="Tahoma"/>
                </a:rPr>
                <a:t>Legend</a:t>
              </a:r>
              <a:endParaRPr/>
            </a:p>
            <a:p>
              <a:pPr indent="0" lvl="0" marL="0" marR="0" rtl="0" algn="ctr">
                <a:lnSpc>
                  <a:spcPct val="100000"/>
                </a:lnSpc>
                <a:spcBef>
                  <a:spcPts val="0"/>
                </a:spcBef>
                <a:spcAft>
                  <a:spcPts val="0"/>
                </a:spcAft>
                <a:buClr>
                  <a:srgbClr val="C69200"/>
                </a:buClr>
                <a:buSzPts val="1600"/>
                <a:buFont typeface="Tahoma"/>
                <a:buNone/>
              </a:pPr>
              <a:r>
                <a:t/>
              </a:r>
              <a:endParaRPr b="0" sz="1600">
                <a:solidFill>
                  <a:srgbClr val="000000"/>
                </a:solidFill>
                <a:latin typeface="Tahoma"/>
                <a:ea typeface="Tahoma"/>
                <a:cs typeface="Tahoma"/>
                <a:sym typeface="Tahoma"/>
              </a:endParaRPr>
            </a:p>
            <a:p>
              <a:pPr indent="0" lvl="0" marL="0" marR="0" rtl="0" algn="ctr">
                <a:lnSpc>
                  <a:spcPct val="100000"/>
                </a:lnSpc>
                <a:spcBef>
                  <a:spcPts val="0"/>
                </a:spcBef>
                <a:spcAft>
                  <a:spcPts val="0"/>
                </a:spcAft>
                <a:buClr>
                  <a:srgbClr val="C69200"/>
                </a:buClr>
                <a:buSzPts val="1600"/>
                <a:buFont typeface="Tahoma"/>
                <a:buNone/>
              </a:pPr>
              <a:r>
                <a:t/>
              </a:r>
              <a:endParaRPr b="0" sz="1600">
                <a:solidFill>
                  <a:srgbClr val="000000"/>
                </a:solidFill>
                <a:latin typeface="Tahoma"/>
                <a:ea typeface="Tahoma"/>
                <a:cs typeface="Tahoma"/>
                <a:sym typeface="Tahoma"/>
              </a:endParaRPr>
            </a:p>
            <a:p>
              <a:pPr indent="0" lvl="0" marL="0" marR="0" rtl="0" algn="ctr">
                <a:lnSpc>
                  <a:spcPct val="100000"/>
                </a:lnSpc>
                <a:spcBef>
                  <a:spcPts val="0"/>
                </a:spcBef>
                <a:spcAft>
                  <a:spcPts val="0"/>
                </a:spcAft>
                <a:buClr>
                  <a:srgbClr val="C69200"/>
                </a:buClr>
                <a:buSzPts val="1600"/>
                <a:buFont typeface="Tahoma"/>
                <a:buNone/>
              </a:pPr>
              <a:r>
                <a:t/>
              </a:r>
              <a:endParaRPr b="0" i="0" sz="1600" u="none" cap="none" strike="noStrike">
                <a:solidFill>
                  <a:srgbClr val="000000"/>
                </a:solidFill>
                <a:latin typeface="Tahoma"/>
                <a:ea typeface="Tahoma"/>
                <a:cs typeface="Tahoma"/>
                <a:sym typeface="Tahoma"/>
              </a:endParaRPr>
            </a:p>
          </p:txBody>
        </p:sp>
        <p:sp>
          <p:nvSpPr>
            <p:cNvPr id="592" name="Google Shape;592;gce60c43bd6_0_293"/>
            <p:cNvSpPr/>
            <p:nvPr/>
          </p:nvSpPr>
          <p:spPr>
            <a:xfrm>
              <a:off x="6919304" y="5915799"/>
              <a:ext cx="330900" cy="279000"/>
            </a:xfrm>
            <a:prstGeom prst="rect">
              <a:avLst/>
            </a:prstGeom>
            <a:solidFill>
              <a:srgbClr val="C6FFE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69200"/>
                </a:buClr>
                <a:buSzPts val="1600"/>
                <a:buFont typeface="Tahoma"/>
                <a:buNone/>
              </a:pPr>
              <a:r>
                <a:t/>
              </a:r>
              <a:endParaRPr b="0" i="0" sz="1600" u="none" cap="none" strike="noStrike">
                <a:solidFill>
                  <a:srgbClr val="000000"/>
                </a:solidFill>
                <a:latin typeface="Tahoma"/>
                <a:ea typeface="Tahoma"/>
                <a:cs typeface="Tahoma"/>
                <a:sym typeface="Tahoma"/>
              </a:endParaRPr>
            </a:p>
          </p:txBody>
        </p:sp>
        <p:sp>
          <p:nvSpPr>
            <p:cNvPr id="593" name="Google Shape;593;gce60c43bd6_0_293"/>
            <p:cNvSpPr/>
            <p:nvPr/>
          </p:nvSpPr>
          <p:spPr>
            <a:xfrm>
              <a:off x="6919304" y="5554181"/>
              <a:ext cx="330900" cy="2790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69200"/>
                </a:buClr>
                <a:buSzPts val="1600"/>
                <a:buFont typeface="Tahoma"/>
                <a:buNone/>
              </a:pPr>
              <a:r>
                <a:t/>
              </a:r>
              <a:endParaRPr b="0" i="0" sz="1600" u="none" cap="none" strike="noStrike">
                <a:solidFill>
                  <a:srgbClr val="000000"/>
                </a:solidFill>
                <a:latin typeface="Tahoma"/>
                <a:ea typeface="Tahoma"/>
                <a:cs typeface="Tahoma"/>
                <a:sym typeface="Tahoma"/>
              </a:endParaRPr>
            </a:p>
          </p:txBody>
        </p:sp>
        <p:sp>
          <p:nvSpPr>
            <p:cNvPr id="594" name="Google Shape;594;gce60c43bd6_0_293"/>
            <p:cNvSpPr/>
            <p:nvPr/>
          </p:nvSpPr>
          <p:spPr>
            <a:xfrm>
              <a:off x="7294163" y="5554188"/>
              <a:ext cx="1555500" cy="304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Tahoma"/>
                <a:buNone/>
              </a:pPr>
              <a:r>
                <a:rPr b="0" lang="en" sz="1400">
                  <a:solidFill>
                    <a:srgbClr val="000000"/>
                  </a:solidFill>
                  <a:latin typeface="Tahoma"/>
                  <a:ea typeface="Tahoma"/>
                  <a:cs typeface="Tahoma"/>
                  <a:sym typeface="Tahoma"/>
                </a:rPr>
                <a:t>Micro-service</a:t>
              </a:r>
              <a:endParaRPr b="0" i="0" sz="1400" u="none" cap="none" strike="noStrike">
                <a:solidFill>
                  <a:srgbClr val="000000"/>
                </a:solidFill>
                <a:latin typeface="Tahoma"/>
                <a:ea typeface="Tahoma"/>
                <a:cs typeface="Tahoma"/>
                <a:sym typeface="Tahoma"/>
              </a:endParaRPr>
            </a:p>
          </p:txBody>
        </p:sp>
        <p:sp>
          <p:nvSpPr>
            <p:cNvPr id="595" name="Google Shape;595;gce60c43bd6_0_293"/>
            <p:cNvSpPr/>
            <p:nvPr/>
          </p:nvSpPr>
          <p:spPr>
            <a:xfrm>
              <a:off x="7294170" y="5880706"/>
              <a:ext cx="1601700" cy="294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Tahoma"/>
                <a:buNone/>
              </a:pPr>
              <a:r>
                <a:rPr b="0" lang="en" sz="1400">
                  <a:solidFill>
                    <a:srgbClr val="000000"/>
                  </a:solidFill>
                  <a:latin typeface="Tahoma"/>
                  <a:ea typeface="Tahoma"/>
                  <a:cs typeface="Tahoma"/>
                  <a:sym typeface="Tahoma"/>
                </a:rPr>
                <a:t>External service</a:t>
              </a:r>
              <a:endParaRPr b="0" i="0" sz="1400" u="none" cap="none" strike="noStrike">
                <a:solidFill>
                  <a:srgbClr val="000000"/>
                </a:solidFill>
                <a:latin typeface="Tahoma"/>
                <a:ea typeface="Tahoma"/>
                <a:cs typeface="Tahoma"/>
                <a:sym typeface="Tahoma"/>
              </a:endParaRPr>
            </a:p>
          </p:txBody>
        </p:sp>
      </p:grpSp>
      <p:sp>
        <p:nvSpPr>
          <p:cNvPr id="596" name="Google Shape;596;gce60c43bd6_0_293"/>
          <p:cNvSpPr/>
          <p:nvPr/>
        </p:nvSpPr>
        <p:spPr>
          <a:xfrm>
            <a:off x="4615799" y="850263"/>
            <a:ext cx="1299300" cy="6696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Tahoma"/>
              <a:buNone/>
            </a:pPr>
            <a:r>
              <a:rPr lang="en" sz="1600">
                <a:latin typeface="Tahoma"/>
                <a:ea typeface="Tahoma"/>
                <a:cs typeface="Tahoma"/>
                <a:sym typeface="Tahoma"/>
              </a:rPr>
              <a:t>User Microservice</a:t>
            </a:r>
            <a:endParaRPr b="0" i="0" sz="1600" u="none" cap="none" strike="noStrike">
              <a:solidFill>
                <a:srgbClr val="000000"/>
              </a:solidFill>
              <a:latin typeface="Tahoma"/>
              <a:ea typeface="Tahoma"/>
              <a:cs typeface="Tahoma"/>
              <a:sym typeface="Tahoma"/>
            </a:endParaRPr>
          </a:p>
        </p:txBody>
      </p:sp>
      <p:sp>
        <p:nvSpPr>
          <p:cNvPr id="597" name="Google Shape;597;gce60c43bd6_0_293"/>
          <p:cNvSpPr txBox="1"/>
          <p:nvPr/>
        </p:nvSpPr>
        <p:spPr>
          <a:xfrm>
            <a:off x="-354650" y="3757713"/>
            <a:ext cx="1634700" cy="276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200">
                <a:solidFill>
                  <a:srgbClr val="000000"/>
                </a:solidFill>
                <a:latin typeface="Tahoma"/>
                <a:ea typeface="Tahoma"/>
                <a:cs typeface="Tahoma"/>
                <a:sym typeface="Tahoma"/>
              </a:rPr>
              <a:t>HTTP POST</a:t>
            </a:r>
            <a:endParaRPr/>
          </a:p>
        </p:txBody>
      </p:sp>
      <p:sp>
        <p:nvSpPr>
          <p:cNvPr id="598" name="Google Shape;598;gce60c43bd6_0_293"/>
          <p:cNvSpPr/>
          <p:nvPr/>
        </p:nvSpPr>
        <p:spPr>
          <a:xfrm>
            <a:off x="483025" y="4209500"/>
            <a:ext cx="2514600" cy="894000"/>
          </a:xfrm>
          <a:prstGeom prst="flowChartAlternateProcess">
            <a:avLst/>
          </a:prstGeom>
          <a:solidFill>
            <a:srgbClr val="D9D9D9"/>
          </a:solid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Tahoma"/>
              <a:buNone/>
            </a:pPr>
            <a:r>
              <a:rPr lang="en" sz="1600" u="sng">
                <a:latin typeface="Tahoma"/>
                <a:ea typeface="Tahoma"/>
                <a:cs typeface="Tahoma"/>
                <a:sym typeface="Tahoma"/>
              </a:rPr>
              <a:t>Application</a:t>
            </a:r>
            <a:r>
              <a:rPr b="0" i="0" lang="en" sz="1600" u="sng" cap="none" strike="noStrike">
                <a:solidFill>
                  <a:srgbClr val="000000"/>
                </a:solidFill>
                <a:latin typeface="Tahoma"/>
                <a:ea typeface="Tahoma"/>
                <a:cs typeface="Tahoma"/>
                <a:sym typeface="Tahoma"/>
              </a:rPr>
              <a:t> UI</a:t>
            </a:r>
            <a:endParaRPr/>
          </a:p>
          <a:p>
            <a:pPr indent="-198437" lvl="0" marL="285750" marR="0" rtl="0" algn="l">
              <a:lnSpc>
                <a:spcPct val="100000"/>
              </a:lnSpc>
              <a:spcBef>
                <a:spcPts val="0"/>
              </a:spcBef>
              <a:spcAft>
                <a:spcPts val="0"/>
              </a:spcAft>
              <a:buClr>
                <a:srgbClr val="000000"/>
              </a:buClr>
              <a:buSzPts val="1200"/>
              <a:buFont typeface="Noto Sans Symbols"/>
              <a:buChar char="⮚"/>
            </a:pPr>
            <a:r>
              <a:rPr lang="en" sz="1200">
                <a:latin typeface="Tahoma"/>
                <a:ea typeface="Tahoma"/>
                <a:cs typeface="Tahoma"/>
                <a:sym typeface="Tahoma"/>
              </a:rPr>
              <a:t>Placing an order for incentives</a:t>
            </a:r>
            <a:endParaRPr/>
          </a:p>
        </p:txBody>
      </p:sp>
      <p:sp>
        <p:nvSpPr>
          <p:cNvPr id="599" name="Google Shape;599;gce60c43bd6_0_293"/>
          <p:cNvSpPr/>
          <p:nvPr/>
        </p:nvSpPr>
        <p:spPr>
          <a:xfrm>
            <a:off x="978925" y="2321062"/>
            <a:ext cx="1555500" cy="7386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Tahoma"/>
              <a:buNone/>
            </a:pPr>
            <a:r>
              <a:rPr lang="en" sz="1600">
                <a:latin typeface="Tahoma"/>
                <a:ea typeface="Tahoma"/>
                <a:cs typeface="Tahoma"/>
                <a:sym typeface="Tahoma"/>
              </a:rPr>
              <a:t>Order</a:t>
            </a:r>
            <a:endParaRPr sz="1600">
              <a:latin typeface="Tahoma"/>
              <a:ea typeface="Tahoma"/>
              <a:cs typeface="Tahoma"/>
              <a:sym typeface="Tahoma"/>
            </a:endParaRPr>
          </a:p>
          <a:p>
            <a:pPr indent="0" lvl="0" marL="0" marR="0" rtl="0" algn="ctr">
              <a:lnSpc>
                <a:spcPct val="100000"/>
              </a:lnSpc>
              <a:spcBef>
                <a:spcPts val="0"/>
              </a:spcBef>
              <a:spcAft>
                <a:spcPts val="0"/>
              </a:spcAft>
              <a:buClr>
                <a:srgbClr val="000000"/>
              </a:buClr>
              <a:buSzPts val="1600"/>
              <a:buFont typeface="Tahoma"/>
              <a:buNone/>
            </a:pPr>
            <a:r>
              <a:rPr lang="en" sz="1600">
                <a:latin typeface="Tahoma"/>
                <a:ea typeface="Tahoma"/>
                <a:cs typeface="Tahoma"/>
                <a:sym typeface="Tahoma"/>
              </a:rPr>
              <a:t>Microservice</a:t>
            </a:r>
            <a:endParaRPr b="0" i="0" sz="1600" u="none" cap="none" strike="noStrike">
              <a:solidFill>
                <a:srgbClr val="000000"/>
              </a:solidFill>
              <a:latin typeface="Tahoma"/>
              <a:ea typeface="Tahoma"/>
              <a:cs typeface="Tahoma"/>
              <a:sym typeface="Tahoma"/>
            </a:endParaRPr>
          </a:p>
        </p:txBody>
      </p:sp>
      <p:cxnSp>
        <p:nvCxnSpPr>
          <p:cNvPr id="600" name="Google Shape;600;gce60c43bd6_0_293"/>
          <p:cNvCxnSpPr/>
          <p:nvPr/>
        </p:nvCxnSpPr>
        <p:spPr>
          <a:xfrm>
            <a:off x="1292959" y="3059652"/>
            <a:ext cx="1200" cy="1204500"/>
          </a:xfrm>
          <a:prstGeom prst="straightConnector1">
            <a:avLst/>
          </a:prstGeom>
          <a:noFill/>
          <a:ln cap="flat" cmpd="sng" w="9525">
            <a:solidFill>
              <a:srgbClr val="000000"/>
            </a:solidFill>
            <a:prstDash val="solid"/>
            <a:round/>
            <a:headEnd len="med" w="med" type="triangle"/>
            <a:tailEnd len="sm" w="sm" type="none"/>
          </a:ln>
        </p:spPr>
      </p:cxnSp>
      <p:sp>
        <p:nvSpPr>
          <p:cNvPr id="601" name="Google Shape;601;gce60c43bd6_0_293"/>
          <p:cNvSpPr txBox="1"/>
          <p:nvPr/>
        </p:nvSpPr>
        <p:spPr>
          <a:xfrm>
            <a:off x="3153709" y="3020550"/>
            <a:ext cx="10122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rgbClr val="000000"/>
                </a:solidFill>
                <a:latin typeface="Tahoma"/>
                <a:ea typeface="Tahoma"/>
                <a:cs typeface="Tahoma"/>
                <a:sym typeface="Tahoma"/>
              </a:rPr>
              <a:t>HTTP </a:t>
            </a:r>
            <a:r>
              <a:rPr lang="en" sz="1200">
                <a:latin typeface="Tahoma"/>
                <a:ea typeface="Tahoma"/>
                <a:cs typeface="Tahoma"/>
                <a:sym typeface="Tahoma"/>
              </a:rPr>
              <a:t>POST</a:t>
            </a:r>
            <a:endParaRPr/>
          </a:p>
        </p:txBody>
      </p:sp>
      <p:sp>
        <p:nvSpPr>
          <p:cNvPr id="602" name="Google Shape;602;gce60c43bd6_0_293"/>
          <p:cNvSpPr/>
          <p:nvPr/>
        </p:nvSpPr>
        <p:spPr>
          <a:xfrm>
            <a:off x="6091250" y="3996889"/>
            <a:ext cx="1312500" cy="7386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Tahoma"/>
              <a:buNone/>
            </a:pPr>
            <a:r>
              <a:rPr lang="en" sz="1600">
                <a:latin typeface="Tahoma"/>
                <a:ea typeface="Tahoma"/>
                <a:cs typeface="Tahoma"/>
                <a:sym typeface="Tahoma"/>
              </a:rPr>
              <a:t>In-Game shop</a:t>
            </a:r>
            <a:endParaRPr sz="1600">
              <a:latin typeface="Tahoma"/>
              <a:ea typeface="Tahoma"/>
              <a:cs typeface="Tahoma"/>
              <a:sym typeface="Tahoma"/>
            </a:endParaRPr>
          </a:p>
          <a:p>
            <a:pPr indent="0" lvl="0" marL="0" marR="0" rtl="0" algn="ctr">
              <a:lnSpc>
                <a:spcPct val="100000"/>
              </a:lnSpc>
              <a:spcBef>
                <a:spcPts val="0"/>
              </a:spcBef>
              <a:spcAft>
                <a:spcPts val="0"/>
              </a:spcAft>
              <a:buClr>
                <a:srgbClr val="000000"/>
              </a:buClr>
              <a:buSzPts val="1600"/>
              <a:buFont typeface="Tahoma"/>
              <a:buNone/>
            </a:pPr>
            <a:r>
              <a:rPr lang="en" sz="1600">
                <a:latin typeface="Tahoma"/>
                <a:ea typeface="Tahoma"/>
                <a:cs typeface="Tahoma"/>
                <a:sym typeface="Tahoma"/>
              </a:rPr>
              <a:t>Microservice</a:t>
            </a:r>
            <a:endParaRPr sz="1600">
              <a:latin typeface="Tahoma"/>
              <a:ea typeface="Tahoma"/>
              <a:cs typeface="Tahoma"/>
              <a:sym typeface="Tahoma"/>
            </a:endParaRPr>
          </a:p>
        </p:txBody>
      </p:sp>
      <p:sp>
        <p:nvSpPr>
          <p:cNvPr id="603" name="Google Shape;603;gce60c43bd6_0_293"/>
          <p:cNvSpPr txBox="1"/>
          <p:nvPr/>
        </p:nvSpPr>
        <p:spPr>
          <a:xfrm rot="-2517">
            <a:off x="50600" y="3062298"/>
            <a:ext cx="1229400" cy="469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100">
                <a:solidFill>
                  <a:srgbClr val="0070C0"/>
                </a:solidFill>
                <a:latin typeface="Tahoma"/>
                <a:ea typeface="Tahoma"/>
                <a:cs typeface="Tahoma"/>
                <a:sym typeface="Tahoma"/>
              </a:rPr>
              <a:t>1</a:t>
            </a:r>
            <a:r>
              <a:rPr b="0" lang="en" sz="1100">
                <a:solidFill>
                  <a:srgbClr val="0070C0"/>
                </a:solidFill>
                <a:latin typeface="Tahoma"/>
                <a:ea typeface="Tahoma"/>
                <a:cs typeface="Tahoma"/>
                <a:sym typeface="Tahoma"/>
              </a:rPr>
              <a:t>. </a:t>
            </a:r>
            <a:r>
              <a:rPr lang="en" sz="1100">
                <a:solidFill>
                  <a:srgbClr val="0070C0"/>
                </a:solidFill>
                <a:latin typeface="Tahoma"/>
                <a:ea typeface="Tahoma"/>
                <a:cs typeface="Tahoma"/>
                <a:sym typeface="Tahoma"/>
              </a:rPr>
              <a:t>Send Order Information</a:t>
            </a:r>
            <a:endParaRPr sz="1100">
              <a:solidFill>
                <a:srgbClr val="0070C0"/>
              </a:solidFill>
              <a:latin typeface="Tahoma"/>
              <a:ea typeface="Tahoma"/>
              <a:cs typeface="Tahoma"/>
              <a:sym typeface="Tahoma"/>
            </a:endParaRPr>
          </a:p>
          <a:p>
            <a:pPr indent="0" lvl="0" marL="0" marR="0" rtl="0" algn="ctr">
              <a:spcBef>
                <a:spcPts val="0"/>
              </a:spcBef>
              <a:spcAft>
                <a:spcPts val="0"/>
              </a:spcAft>
              <a:buNone/>
            </a:pPr>
            <a:r>
              <a:rPr lang="en" sz="1100">
                <a:solidFill>
                  <a:srgbClr val="0070C0"/>
                </a:solidFill>
                <a:latin typeface="Tahoma"/>
                <a:ea typeface="Tahoma"/>
                <a:cs typeface="Tahoma"/>
                <a:sym typeface="Tahoma"/>
              </a:rPr>
              <a:t>{username, cart_data}</a:t>
            </a:r>
            <a:endParaRPr sz="1100">
              <a:solidFill>
                <a:srgbClr val="0070C0"/>
              </a:solidFill>
              <a:latin typeface="Tahoma"/>
              <a:ea typeface="Tahoma"/>
              <a:cs typeface="Tahoma"/>
              <a:sym typeface="Tahoma"/>
            </a:endParaRPr>
          </a:p>
        </p:txBody>
      </p:sp>
      <p:cxnSp>
        <p:nvCxnSpPr>
          <p:cNvPr id="604" name="Google Shape;604;gce60c43bd6_0_293"/>
          <p:cNvCxnSpPr>
            <a:stCxn id="602" idx="1"/>
          </p:cNvCxnSpPr>
          <p:nvPr/>
        </p:nvCxnSpPr>
        <p:spPr>
          <a:xfrm rot="10800000">
            <a:off x="2549150" y="2755489"/>
            <a:ext cx="3542100" cy="1610700"/>
          </a:xfrm>
          <a:prstGeom prst="straightConnector1">
            <a:avLst/>
          </a:prstGeom>
          <a:noFill/>
          <a:ln cap="flat" cmpd="sng" w="9525">
            <a:solidFill>
              <a:srgbClr val="000000"/>
            </a:solidFill>
            <a:prstDash val="solid"/>
            <a:round/>
            <a:headEnd len="med" w="med" type="triangle"/>
            <a:tailEnd len="sm" w="sm" type="none"/>
          </a:ln>
        </p:spPr>
      </p:cxnSp>
      <p:sp>
        <p:nvSpPr>
          <p:cNvPr id="605" name="Google Shape;605;gce60c43bd6_0_293"/>
          <p:cNvSpPr txBox="1"/>
          <p:nvPr/>
        </p:nvSpPr>
        <p:spPr>
          <a:xfrm>
            <a:off x="926484" y="1842938"/>
            <a:ext cx="10122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rgbClr val="000000"/>
                </a:solidFill>
                <a:latin typeface="Tahoma"/>
                <a:ea typeface="Tahoma"/>
                <a:cs typeface="Tahoma"/>
                <a:sym typeface="Tahoma"/>
              </a:rPr>
              <a:t>HTTP </a:t>
            </a:r>
            <a:r>
              <a:rPr lang="en" sz="1200">
                <a:latin typeface="Tahoma"/>
                <a:ea typeface="Tahoma"/>
                <a:cs typeface="Tahoma"/>
                <a:sym typeface="Tahoma"/>
              </a:rPr>
              <a:t>PUT</a:t>
            </a:r>
            <a:endParaRPr/>
          </a:p>
        </p:txBody>
      </p:sp>
      <p:cxnSp>
        <p:nvCxnSpPr>
          <p:cNvPr id="606" name="Google Shape;606;gce60c43bd6_0_293"/>
          <p:cNvCxnSpPr>
            <a:stCxn id="598" idx="0"/>
            <a:endCxn id="599" idx="2"/>
          </p:cNvCxnSpPr>
          <p:nvPr/>
        </p:nvCxnSpPr>
        <p:spPr>
          <a:xfrm flipH="1" rot="10800000">
            <a:off x="1740325" y="3059600"/>
            <a:ext cx="16500" cy="1149900"/>
          </a:xfrm>
          <a:prstGeom prst="straightConnector1">
            <a:avLst/>
          </a:prstGeom>
          <a:noFill/>
          <a:ln cap="flat" cmpd="sng" w="9525">
            <a:solidFill>
              <a:srgbClr val="000000"/>
            </a:solidFill>
            <a:prstDash val="solid"/>
            <a:round/>
            <a:headEnd len="med" w="med" type="triangle"/>
            <a:tailEnd len="sm" w="sm" type="none"/>
          </a:ln>
        </p:spPr>
      </p:cxnSp>
      <p:cxnSp>
        <p:nvCxnSpPr>
          <p:cNvPr id="607" name="Google Shape;607;gce60c43bd6_0_293"/>
          <p:cNvCxnSpPr/>
          <p:nvPr/>
        </p:nvCxnSpPr>
        <p:spPr>
          <a:xfrm flipH="1" rot="10800000">
            <a:off x="1476975" y="1026875"/>
            <a:ext cx="3162300" cy="1292700"/>
          </a:xfrm>
          <a:prstGeom prst="straightConnector1">
            <a:avLst/>
          </a:prstGeom>
          <a:noFill/>
          <a:ln cap="flat" cmpd="sng" w="9525">
            <a:solidFill>
              <a:srgbClr val="000000"/>
            </a:solidFill>
            <a:prstDash val="solid"/>
            <a:round/>
            <a:headEnd len="med" w="med" type="none"/>
            <a:tailEnd len="med" w="med" type="triangle"/>
          </a:ln>
        </p:spPr>
      </p:cxnSp>
      <p:cxnSp>
        <p:nvCxnSpPr>
          <p:cNvPr id="608" name="Google Shape;608;gce60c43bd6_0_293"/>
          <p:cNvCxnSpPr/>
          <p:nvPr/>
        </p:nvCxnSpPr>
        <p:spPr>
          <a:xfrm rot="10800000">
            <a:off x="2541775" y="3042550"/>
            <a:ext cx="3520800" cy="1612200"/>
          </a:xfrm>
          <a:prstGeom prst="straightConnector1">
            <a:avLst/>
          </a:prstGeom>
          <a:noFill/>
          <a:ln cap="flat" cmpd="sng" w="9525">
            <a:solidFill>
              <a:srgbClr val="000000"/>
            </a:solidFill>
            <a:prstDash val="solid"/>
            <a:round/>
            <a:headEnd len="med" w="med" type="none"/>
            <a:tailEnd len="med" w="med" type="triangle"/>
          </a:ln>
        </p:spPr>
      </p:cxnSp>
      <p:cxnSp>
        <p:nvCxnSpPr>
          <p:cNvPr id="609" name="Google Shape;609;gce60c43bd6_0_293"/>
          <p:cNvCxnSpPr/>
          <p:nvPr/>
        </p:nvCxnSpPr>
        <p:spPr>
          <a:xfrm flipH="1">
            <a:off x="2112899" y="1315088"/>
            <a:ext cx="2502900" cy="1011900"/>
          </a:xfrm>
          <a:prstGeom prst="straightConnector1">
            <a:avLst/>
          </a:prstGeom>
          <a:noFill/>
          <a:ln cap="flat" cmpd="sng" w="9525">
            <a:solidFill>
              <a:srgbClr val="000000"/>
            </a:solidFill>
            <a:prstDash val="solid"/>
            <a:round/>
            <a:headEnd len="med" w="med" type="none"/>
            <a:tailEnd len="med" w="med" type="triangle"/>
          </a:ln>
        </p:spPr>
      </p:cxnSp>
      <p:sp>
        <p:nvSpPr>
          <p:cNvPr id="610" name="Google Shape;610;gce60c43bd6_0_293"/>
          <p:cNvSpPr txBox="1"/>
          <p:nvPr/>
        </p:nvSpPr>
        <p:spPr>
          <a:xfrm>
            <a:off x="5716100" y="2382538"/>
            <a:ext cx="1039800" cy="400200"/>
          </a:xfrm>
          <a:prstGeom prst="rect">
            <a:avLst/>
          </a:prstGeom>
          <a:solidFill>
            <a:srgbClr val="B6D7A8"/>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RabbitMQ</a:t>
            </a:r>
            <a:endParaRPr/>
          </a:p>
        </p:txBody>
      </p:sp>
      <p:sp>
        <p:nvSpPr>
          <p:cNvPr id="611" name="Google Shape;611;gce60c43bd6_0_293"/>
          <p:cNvSpPr/>
          <p:nvPr/>
        </p:nvSpPr>
        <p:spPr>
          <a:xfrm>
            <a:off x="7386625" y="2964288"/>
            <a:ext cx="1386600" cy="6585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Tahoma"/>
              <a:buNone/>
            </a:pPr>
            <a:r>
              <a:rPr lang="en" sz="1600">
                <a:latin typeface="Tahoma"/>
                <a:ea typeface="Tahoma"/>
                <a:cs typeface="Tahoma"/>
                <a:sym typeface="Tahoma"/>
              </a:rPr>
              <a:t>Activity Log</a:t>
            </a:r>
            <a:endParaRPr sz="1600">
              <a:latin typeface="Tahoma"/>
              <a:ea typeface="Tahoma"/>
              <a:cs typeface="Tahoma"/>
              <a:sym typeface="Tahoma"/>
            </a:endParaRPr>
          </a:p>
          <a:p>
            <a:pPr indent="0" lvl="0" marL="0" marR="0" rtl="0" algn="ctr">
              <a:lnSpc>
                <a:spcPct val="100000"/>
              </a:lnSpc>
              <a:spcBef>
                <a:spcPts val="0"/>
              </a:spcBef>
              <a:spcAft>
                <a:spcPts val="0"/>
              </a:spcAft>
              <a:buClr>
                <a:srgbClr val="000000"/>
              </a:buClr>
              <a:buSzPts val="1600"/>
              <a:buFont typeface="Tahoma"/>
              <a:buNone/>
            </a:pPr>
            <a:r>
              <a:rPr lang="en" sz="1600">
                <a:latin typeface="Tahoma"/>
                <a:ea typeface="Tahoma"/>
                <a:cs typeface="Tahoma"/>
                <a:sym typeface="Tahoma"/>
              </a:rPr>
              <a:t>Microservice</a:t>
            </a:r>
            <a:endParaRPr b="0" i="0" sz="1600" u="none" cap="none" strike="noStrike">
              <a:solidFill>
                <a:srgbClr val="000000"/>
              </a:solidFill>
              <a:latin typeface="Tahoma"/>
              <a:ea typeface="Tahoma"/>
              <a:cs typeface="Tahoma"/>
              <a:sym typeface="Tahoma"/>
            </a:endParaRPr>
          </a:p>
        </p:txBody>
      </p:sp>
      <p:sp>
        <p:nvSpPr>
          <p:cNvPr id="612" name="Google Shape;612;gce60c43bd6_0_293"/>
          <p:cNvSpPr/>
          <p:nvPr/>
        </p:nvSpPr>
        <p:spPr>
          <a:xfrm>
            <a:off x="7496575" y="1997662"/>
            <a:ext cx="1333800" cy="6585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Tahoma"/>
              <a:buNone/>
            </a:pPr>
            <a:r>
              <a:rPr lang="en" sz="1600">
                <a:latin typeface="Tahoma"/>
                <a:ea typeface="Tahoma"/>
                <a:cs typeface="Tahoma"/>
                <a:sym typeface="Tahoma"/>
              </a:rPr>
              <a:t>Error Log</a:t>
            </a:r>
            <a:endParaRPr sz="1600">
              <a:latin typeface="Tahoma"/>
              <a:ea typeface="Tahoma"/>
              <a:cs typeface="Tahoma"/>
              <a:sym typeface="Tahoma"/>
            </a:endParaRPr>
          </a:p>
          <a:p>
            <a:pPr indent="0" lvl="0" marL="0" marR="0" rtl="0" algn="ctr">
              <a:lnSpc>
                <a:spcPct val="100000"/>
              </a:lnSpc>
              <a:spcBef>
                <a:spcPts val="0"/>
              </a:spcBef>
              <a:spcAft>
                <a:spcPts val="0"/>
              </a:spcAft>
              <a:buClr>
                <a:srgbClr val="000000"/>
              </a:buClr>
              <a:buSzPts val="1600"/>
              <a:buFont typeface="Tahoma"/>
              <a:buNone/>
            </a:pPr>
            <a:r>
              <a:rPr lang="en" sz="1600">
                <a:latin typeface="Tahoma"/>
                <a:ea typeface="Tahoma"/>
                <a:cs typeface="Tahoma"/>
                <a:sym typeface="Tahoma"/>
              </a:rPr>
              <a:t>Microservice</a:t>
            </a:r>
            <a:endParaRPr b="0" i="0" sz="1600" u="none" cap="none" strike="noStrike">
              <a:solidFill>
                <a:srgbClr val="000000"/>
              </a:solidFill>
              <a:latin typeface="Tahoma"/>
              <a:ea typeface="Tahoma"/>
              <a:cs typeface="Tahoma"/>
              <a:sym typeface="Tahoma"/>
            </a:endParaRPr>
          </a:p>
        </p:txBody>
      </p:sp>
      <p:cxnSp>
        <p:nvCxnSpPr>
          <p:cNvPr id="613" name="Google Shape;613;gce60c43bd6_0_293"/>
          <p:cNvCxnSpPr>
            <a:stCxn id="612" idx="1"/>
            <a:endCxn id="610" idx="3"/>
          </p:cNvCxnSpPr>
          <p:nvPr/>
        </p:nvCxnSpPr>
        <p:spPr>
          <a:xfrm flipH="1">
            <a:off x="6755875" y="2326912"/>
            <a:ext cx="740700" cy="255600"/>
          </a:xfrm>
          <a:prstGeom prst="straightConnector1">
            <a:avLst/>
          </a:prstGeom>
          <a:noFill/>
          <a:ln cap="flat" cmpd="sng" w="9525">
            <a:solidFill>
              <a:srgbClr val="000000"/>
            </a:solidFill>
            <a:prstDash val="solid"/>
            <a:round/>
            <a:headEnd len="med" w="med" type="triangle"/>
            <a:tailEnd len="sm" w="sm" type="none"/>
          </a:ln>
        </p:spPr>
      </p:cxnSp>
      <p:cxnSp>
        <p:nvCxnSpPr>
          <p:cNvPr id="614" name="Google Shape;614;gce60c43bd6_0_293"/>
          <p:cNvCxnSpPr>
            <a:stCxn id="611" idx="0"/>
            <a:endCxn id="610" idx="3"/>
          </p:cNvCxnSpPr>
          <p:nvPr/>
        </p:nvCxnSpPr>
        <p:spPr>
          <a:xfrm rot="10800000">
            <a:off x="6756025" y="2582688"/>
            <a:ext cx="1323900" cy="381600"/>
          </a:xfrm>
          <a:prstGeom prst="straightConnector1">
            <a:avLst/>
          </a:prstGeom>
          <a:noFill/>
          <a:ln cap="flat" cmpd="sng" w="9525">
            <a:solidFill>
              <a:srgbClr val="000000"/>
            </a:solidFill>
            <a:prstDash val="solid"/>
            <a:round/>
            <a:headEnd len="med" w="med" type="triangle"/>
            <a:tailEnd len="sm" w="sm" type="none"/>
          </a:ln>
        </p:spPr>
      </p:cxnSp>
      <p:cxnSp>
        <p:nvCxnSpPr>
          <p:cNvPr id="615" name="Google Shape;615;gce60c43bd6_0_293"/>
          <p:cNvCxnSpPr>
            <a:endCxn id="610" idx="1"/>
          </p:cNvCxnSpPr>
          <p:nvPr/>
        </p:nvCxnSpPr>
        <p:spPr>
          <a:xfrm>
            <a:off x="2524400" y="2548438"/>
            <a:ext cx="3191700" cy="34200"/>
          </a:xfrm>
          <a:prstGeom prst="straightConnector1">
            <a:avLst/>
          </a:prstGeom>
          <a:noFill/>
          <a:ln cap="flat" cmpd="sng" w="9525">
            <a:solidFill>
              <a:srgbClr val="000000"/>
            </a:solidFill>
            <a:prstDash val="solid"/>
            <a:round/>
            <a:headEnd len="med" w="med" type="none"/>
            <a:tailEnd len="med" w="med" type="triangle"/>
          </a:ln>
        </p:spPr>
      </p:cxnSp>
      <p:sp>
        <p:nvSpPr>
          <p:cNvPr id="616" name="Google Shape;616;gce60c43bd6_0_293"/>
          <p:cNvSpPr txBox="1"/>
          <p:nvPr/>
        </p:nvSpPr>
        <p:spPr>
          <a:xfrm rot="1463355">
            <a:off x="3630485" y="3471456"/>
            <a:ext cx="2964883" cy="46950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100">
                <a:solidFill>
                  <a:srgbClr val="0070C0"/>
                </a:solidFill>
                <a:latin typeface="Tahoma"/>
                <a:ea typeface="Tahoma"/>
                <a:cs typeface="Tahoma"/>
                <a:sym typeface="Tahoma"/>
              </a:rPr>
              <a:t>2</a:t>
            </a:r>
            <a:r>
              <a:rPr b="0" lang="en" sz="1100">
                <a:solidFill>
                  <a:srgbClr val="0070C0"/>
                </a:solidFill>
                <a:latin typeface="Tahoma"/>
                <a:ea typeface="Tahoma"/>
                <a:cs typeface="Tahoma"/>
                <a:sym typeface="Tahoma"/>
              </a:rPr>
              <a:t>. </a:t>
            </a:r>
            <a:r>
              <a:rPr lang="en" sz="1100">
                <a:solidFill>
                  <a:srgbClr val="0070C0"/>
                </a:solidFill>
                <a:latin typeface="Tahoma"/>
                <a:ea typeface="Tahoma"/>
                <a:cs typeface="Tahoma"/>
                <a:sym typeface="Tahoma"/>
              </a:rPr>
              <a:t>Create Order Request</a:t>
            </a:r>
            <a:endParaRPr sz="1100">
              <a:solidFill>
                <a:srgbClr val="0070C0"/>
              </a:solidFill>
              <a:latin typeface="Tahoma"/>
              <a:ea typeface="Tahoma"/>
              <a:cs typeface="Tahoma"/>
              <a:sym typeface="Tahoma"/>
            </a:endParaRPr>
          </a:p>
          <a:p>
            <a:pPr indent="0" lvl="0" marL="0" marR="0" rtl="0" algn="ctr">
              <a:spcBef>
                <a:spcPts val="0"/>
              </a:spcBef>
              <a:spcAft>
                <a:spcPts val="0"/>
              </a:spcAft>
              <a:buNone/>
            </a:pPr>
            <a:r>
              <a:rPr lang="en" sz="1100">
                <a:solidFill>
                  <a:srgbClr val="0070C0"/>
                </a:solidFill>
                <a:latin typeface="Tahoma"/>
                <a:ea typeface="Tahoma"/>
                <a:cs typeface="Tahoma"/>
                <a:sym typeface="Tahoma"/>
              </a:rPr>
              <a:t>{cart_data: [ {item,quantity} … ] }</a:t>
            </a:r>
            <a:endParaRPr sz="1100">
              <a:solidFill>
                <a:srgbClr val="0070C0"/>
              </a:solidFill>
              <a:latin typeface="Tahoma"/>
              <a:ea typeface="Tahoma"/>
              <a:cs typeface="Tahoma"/>
              <a:sym typeface="Tahoma"/>
            </a:endParaRPr>
          </a:p>
        </p:txBody>
      </p:sp>
      <p:sp>
        <p:nvSpPr>
          <p:cNvPr id="617" name="Google Shape;617;gce60c43bd6_0_293"/>
          <p:cNvSpPr txBox="1"/>
          <p:nvPr/>
        </p:nvSpPr>
        <p:spPr>
          <a:xfrm rot="1474094">
            <a:off x="2819661" y="3952089"/>
            <a:ext cx="2964814" cy="47024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100">
                <a:solidFill>
                  <a:srgbClr val="0070C0"/>
                </a:solidFill>
                <a:latin typeface="Tahoma"/>
                <a:ea typeface="Tahoma"/>
                <a:cs typeface="Tahoma"/>
                <a:sym typeface="Tahoma"/>
              </a:rPr>
              <a:t>3. Return Order Request</a:t>
            </a:r>
            <a:endParaRPr sz="1100">
              <a:solidFill>
                <a:srgbClr val="0070C0"/>
              </a:solidFill>
              <a:latin typeface="Tahoma"/>
              <a:ea typeface="Tahoma"/>
              <a:cs typeface="Tahoma"/>
              <a:sym typeface="Tahoma"/>
            </a:endParaRPr>
          </a:p>
          <a:p>
            <a:pPr indent="0" lvl="0" marL="0" marR="0" rtl="0" algn="ctr">
              <a:spcBef>
                <a:spcPts val="0"/>
              </a:spcBef>
              <a:spcAft>
                <a:spcPts val="0"/>
              </a:spcAft>
              <a:buNone/>
            </a:pPr>
            <a:r>
              <a:rPr lang="en" sz="1100">
                <a:solidFill>
                  <a:srgbClr val="0070C0"/>
                </a:solidFill>
                <a:latin typeface="Tahoma"/>
                <a:ea typeface="Tahoma"/>
                <a:cs typeface="Tahoma"/>
                <a:sym typeface="Tahoma"/>
              </a:rPr>
              <a:t>{cart_data: [ {item, price, quantity} ...] }</a:t>
            </a:r>
            <a:endParaRPr sz="1100">
              <a:solidFill>
                <a:srgbClr val="0070C0"/>
              </a:solidFill>
              <a:latin typeface="Tahoma"/>
              <a:ea typeface="Tahoma"/>
              <a:cs typeface="Tahoma"/>
              <a:sym typeface="Tahoma"/>
            </a:endParaRPr>
          </a:p>
        </p:txBody>
      </p:sp>
      <p:sp>
        <p:nvSpPr>
          <p:cNvPr id="618" name="Google Shape;618;gce60c43bd6_0_293"/>
          <p:cNvSpPr txBox="1"/>
          <p:nvPr/>
        </p:nvSpPr>
        <p:spPr>
          <a:xfrm rot="-1285153">
            <a:off x="1465456" y="1115340"/>
            <a:ext cx="2964766" cy="47002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100">
                <a:solidFill>
                  <a:srgbClr val="0070C0"/>
                </a:solidFill>
                <a:latin typeface="Tahoma"/>
                <a:ea typeface="Tahoma"/>
                <a:cs typeface="Tahoma"/>
                <a:sym typeface="Tahoma"/>
              </a:rPr>
              <a:t>4</a:t>
            </a:r>
            <a:r>
              <a:rPr b="0" lang="en" sz="1100">
                <a:solidFill>
                  <a:srgbClr val="0070C0"/>
                </a:solidFill>
                <a:latin typeface="Tahoma"/>
                <a:ea typeface="Tahoma"/>
                <a:cs typeface="Tahoma"/>
                <a:sym typeface="Tahoma"/>
              </a:rPr>
              <a:t>. </a:t>
            </a:r>
            <a:r>
              <a:rPr lang="en" sz="1100">
                <a:solidFill>
                  <a:srgbClr val="0070C0"/>
                </a:solidFill>
                <a:latin typeface="Tahoma"/>
                <a:ea typeface="Tahoma"/>
                <a:cs typeface="Tahoma"/>
                <a:sym typeface="Tahoma"/>
              </a:rPr>
              <a:t>Update balance and inventory if user has enough points to purchase.</a:t>
            </a:r>
            <a:endParaRPr sz="1100">
              <a:solidFill>
                <a:srgbClr val="0070C0"/>
              </a:solidFill>
              <a:latin typeface="Tahoma"/>
              <a:ea typeface="Tahoma"/>
              <a:cs typeface="Tahoma"/>
              <a:sym typeface="Tahoma"/>
            </a:endParaRPr>
          </a:p>
          <a:p>
            <a:pPr indent="0" lvl="0" marL="0" rtl="0" algn="ctr">
              <a:spcBef>
                <a:spcPts val="0"/>
              </a:spcBef>
              <a:spcAft>
                <a:spcPts val="0"/>
              </a:spcAft>
              <a:buClr>
                <a:srgbClr val="000000"/>
              </a:buClr>
              <a:buFont typeface="Arial"/>
              <a:buNone/>
            </a:pPr>
            <a:r>
              <a:rPr lang="en" sz="1100">
                <a:solidFill>
                  <a:srgbClr val="0070C0"/>
                </a:solidFill>
                <a:latin typeface="Tahoma"/>
                <a:ea typeface="Tahoma"/>
                <a:cs typeface="Tahoma"/>
                <a:sym typeface="Tahoma"/>
              </a:rPr>
              <a:t>{cart_data: [ {item, price, quantity} ...] }</a:t>
            </a:r>
            <a:endParaRPr sz="1100">
              <a:solidFill>
                <a:srgbClr val="0070C0"/>
              </a:solidFill>
              <a:latin typeface="Tahoma"/>
              <a:ea typeface="Tahoma"/>
              <a:cs typeface="Tahoma"/>
              <a:sym typeface="Tahoma"/>
            </a:endParaRPr>
          </a:p>
        </p:txBody>
      </p:sp>
      <p:sp>
        <p:nvSpPr>
          <p:cNvPr id="619" name="Google Shape;619;gce60c43bd6_0_293"/>
          <p:cNvSpPr txBox="1"/>
          <p:nvPr/>
        </p:nvSpPr>
        <p:spPr>
          <a:xfrm rot="-1227055">
            <a:off x="2457375" y="1798485"/>
            <a:ext cx="2200600" cy="4698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100">
                <a:solidFill>
                  <a:srgbClr val="0070C0"/>
                </a:solidFill>
                <a:latin typeface="Tahoma"/>
                <a:ea typeface="Tahoma"/>
                <a:cs typeface="Tahoma"/>
                <a:sym typeface="Tahoma"/>
              </a:rPr>
              <a:t>5</a:t>
            </a:r>
            <a:r>
              <a:rPr b="0" lang="en" sz="1100">
                <a:solidFill>
                  <a:srgbClr val="0070C0"/>
                </a:solidFill>
                <a:latin typeface="Tahoma"/>
                <a:ea typeface="Tahoma"/>
                <a:cs typeface="Tahoma"/>
                <a:sym typeface="Tahoma"/>
              </a:rPr>
              <a:t>. </a:t>
            </a:r>
            <a:r>
              <a:rPr lang="en" sz="1100">
                <a:solidFill>
                  <a:srgbClr val="0070C0"/>
                </a:solidFill>
                <a:latin typeface="Tahoma"/>
                <a:ea typeface="Tahoma"/>
                <a:cs typeface="Tahoma"/>
                <a:sym typeface="Tahoma"/>
              </a:rPr>
              <a:t>Return successful purchase or error</a:t>
            </a:r>
            <a:endParaRPr sz="1100">
              <a:solidFill>
                <a:srgbClr val="0070C0"/>
              </a:solidFill>
              <a:latin typeface="Tahoma"/>
              <a:ea typeface="Tahoma"/>
              <a:cs typeface="Tahoma"/>
              <a:sym typeface="Tahoma"/>
            </a:endParaRPr>
          </a:p>
          <a:p>
            <a:pPr indent="0" lvl="0" marL="0" rtl="0" algn="ctr">
              <a:spcBef>
                <a:spcPts val="0"/>
              </a:spcBef>
              <a:spcAft>
                <a:spcPts val="0"/>
              </a:spcAft>
              <a:buNone/>
            </a:pPr>
            <a:r>
              <a:t/>
            </a:r>
            <a:endParaRPr sz="1100">
              <a:solidFill>
                <a:srgbClr val="0070C0"/>
              </a:solidFill>
              <a:latin typeface="Tahoma"/>
              <a:ea typeface="Tahoma"/>
              <a:cs typeface="Tahoma"/>
              <a:sym typeface="Tahoma"/>
            </a:endParaRPr>
          </a:p>
        </p:txBody>
      </p:sp>
      <p:sp>
        <p:nvSpPr>
          <p:cNvPr id="620" name="Google Shape;620;gce60c43bd6_0_293"/>
          <p:cNvSpPr txBox="1"/>
          <p:nvPr/>
        </p:nvSpPr>
        <p:spPr>
          <a:xfrm rot="-2783">
            <a:off x="2642822" y="2341658"/>
            <a:ext cx="2964901" cy="469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100">
                <a:solidFill>
                  <a:srgbClr val="0070C0"/>
                </a:solidFill>
                <a:latin typeface="Tahoma"/>
                <a:ea typeface="Tahoma"/>
                <a:cs typeface="Tahoma"/>
                <a:sym typeface="Tahoma"/>
              </a:rPr>
              <a:t>6.</a:t>
            </a:r>
            <a:r>
              <a:rPr b="0" lang="en" sz="1100">
                <a:solidFill>
                  <a:srgbClr val="0070C0"/>
                </a:solidFill>
                <a:latin typeface="Tahoma"/>
                <a:ea typeface="Tahoma"/>
                <a:cs typeface="Tahoma"/>
                <a:sym typeface="Tahoma"/>
              </a:rPr>
              <a:t> </a:t>
            </a:r>
            <a:r>
              <a:rPr lang="en" sz="1100">
                <a:solidFill>
                  <a:srgbClr val="0070C0"/>
                </a:solidFill>
                <a:latin typeface="Tahoma"/>
                <a:ea typeface="Tahoma"/>
                <a:cs typeface="Tahoma"/>
                <a:sym typeface="Tahoma"/>
              </a:rPr>
              <a:t>Log successful purchase to activity log or error to error log</a:t>
            </a:r>
            <a:endParaRPr sz="1100">
              <a:solidFill>
                <a:srgbClr val="0070C0"/>
              </a:solidFill>
              <a:latin typeface="Tahoma"/>
              <a:ea typeface="Tahoma"/>
              <a:cs typeface="Tahoma"/>
              <a:sym typeface="Tahoma"/>
            </a:endParaRPr>
          </a:p>
          <a:p>
            <a:pPr indent="0" lvl="0" marL="0" rtl="0" algn="ctr">
              <a:spcBef>
                <a:spcPts val="0"/>
              </a:spcBef>
              <a:spcAft>
                <a:spcPts val="0"/>
              </a:spcAft>
              <a:buNone/>
            </a:pPr>
            <a:r>
              <a:t/>
            </a:r>
            <a:endParaRPr sz="1100">
              <a:solidFill>
                <a:srgbClr val="0070C0"/>
              </a:solidFill>
              <a:latin typeface="Tahoma"/>
              <a:ea typeface="Tahoma"/>
              <a:cs typeface="Tahoma"/>
              <a:sym typeface="Tahoma"/>
            </a:endParaRPr>
          </a:p>
        </p:txBody>
      </p:sp>
      <p:sp>
        <p:nvSpPr>
          <p:cNvPr id="621" name="Google Shape;621;gce60c43bd6_0_293"/>
          <p:cNvSpPr txBox="1"/>
          <p:nvPr/>
        </p:nvSpPr>
        <p:spPr>
          <a:xfrm rot="-3209">
            <a:off x="1795102" y="3274903"/>
            <a:ext cx="964200" cy="469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100">
                <a:solidFill>
                  <a:srgbClr val="0070C0"/>
                </a:solidFill>
                <a:latin typeface="Tahoma"/>
                <a:ea typeface="Tahoma"/>
                <a:cs typeface="Tahoma"/>
                <a:sym typeface="Tahoma"/>
              </a:rPr>
              <a:t>7.</a:t>
            </a:r>
            <a:r>
              <a:rPr b="0" lang="en" sz="1100">
                <a:solidFill>
                  <a:srgbClr val="0070C0"/>
                </a:solidFill>
                <a:latin typeface="Tahoma"/>
                <a:ea typeface="Tahoma"/>
                <a:cs typeface="Tahoma"/>
                <a:sym typeface="Tahoma"/>
              </a:rPr>
              <a:t> </a:t>
            </a:r>
            <a:r>
              <a:rPr lang="en" sz="1100">
                <a:solidFill>
                  <a:srgbClr val="0070C0"/>
                </a:solidFill>
                <a:latin typeface="Tahoma"/>
                <a:ea typeface="Tahoma"/>
                <a:cs typeface="Tahoma"/>
                <a:sym typeface="Tahoma"/>
              </a:rPr>
              <a:t>Return successful purchase or error</a:t>
            </a:r>
            <a:endParaRPr sz="1100">
              <a:solidFill>
                <a:srgbClr val="0070C0"/>
              </a:solidFill>
              <a:latin typeface="Tahoma"/>
              <a:ea typeface="Tahoma"/>
              <a:cs typeface="Tahoma"/>
              <a:sym typeface="Tahoma"/>
            </a:endParaRPr>
          </a:p>
        </p:txBody>
      </p:sp>
      <p:sp>
        <p:nvSpPr>
          <p:cNvPr id="622" name="Google Shape;622;gce60c43bd6_0_293"/>
          <p:cNvSpPr txBox="1"/>
          <p:nvPr/>
        </p:nvSpPr>
        <p:spPr>
          <a:xfrm rot="-3123">
            <a:off x="4931307" y="458762"/>
            <a:ext cx="3632401" cy="452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600">
                <a:latin typeface="Tahoma"/>
                <a:ea typeface="Tahoma"/>
                <a:cs typeface="Tahoma"/>
                <a:sym typeface="Tahoma"/>
              </a:rPr>
              <a:t>User Scenario Diagram</a:t>
            </a:r>
            <a:endParaRPr sz="1600">
              <a:latin typeface="Tahoma"/>
              <a:ea typeface="Tahoma"/>
              <a:cs typeface="Tahoma"/>
              <a:sym typeface="Tahoma"/>
            </a:endParaRPr>
          </a:p>
          <a:p>
            <a:pPr indent="0" lvl="0" marL="0" marR="0" rtl="0" algn="l">
              <a:spcBef>
                <a:spcPts val="0"/>
              </a:spcBef>
              <a:spcAft>
                <a:spcPts val="0"/>
              </a:spcAft>
              <a:buNone/>
            </a:pPr>
            <a:r>
              <a:t/>
            </a:r>
            <a:endParaRPr sz="1300">
              <a:solidFill>
                <a:srgbClr val="0070C0"/>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gtEl>
                                        <p:attrNameLst>
                                          <p:attrName>style.visibility</p:attrName>
                                        </p:attrNameLst>
                                      </p:cBhvr>
                                      <p:to>
                                        <p:strVal val="visible"/>
                                      </p:to>
                                    </p:set>
                                    <p:animEffect filter="fade" transition="in">
                                      <p:cBhvr>
                                        <p:cTn dur="1000"/>
                                        <p:tgtEl>
                                          <p:spTgt spid="6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7"/>
                                        </p:tgtEl>
                                        <p:attrNameLst>
                                          <p:attrName>style.visibility</p:attrName>
                                        </p:attrNameLst>
                                      </p:cBhvr>
                                      <p:to>
                                        <p:strVal val="visible"/>
                                      </p:to>
                                    </p:set>
                                    <p:animEffect filter="fade" transition="in">
                                      <p:cBhvr>
                                        <p:cTn dur="1000"/>
                                        <p:tgtEl>
                                          <p:spTgt spid="5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6"/>
                                        </p:tgtEl>
                                        <p:attrNameLst>
                                          <p:attrName>style.visibility</p:attrName>
                                        </p:attrNameLst>
                                      </p:cBhvr>
                                      <p:to>
                                        <p:strVal val="visible"/>
                                      </p:to>
                                    </p:set>
                                    <p:animEffect filter="fade" transition="in">
                                      <p:cBhvr>
                                        <p:cTn dur="1000"/>
                                        <p:tgtEl>
                                          <p:spTgt spid="6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1"/>
                                        </p:tgtEl>
                                        <p:attrNameLst>
                                          <p:attrName>style.visibility</p:attrName>
                                        </p:attrNameLst>
                                      </p:cBhvr>
                                      <p:to>
                                        <p:strVal val="visible"/>
                                      </p:to>
                                    </p:set>
                                    <p:animEffect filter="fade" transition="in">
                                      <p:cBhvr>
                                        <p:cTn dur="1000"/>
                                        <p:tgtEl>
                                          <p:spTgt spid="6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7"/>
                                        </p:tgtEl>
                                        <p:attrNameLst>
                                          <p:attrName>style.visibility</p:attrName>
                                        </p:attrNameLst>
                                      </p:cBhvr>
                                      <p:to>
                                        <p:strVal val="visible"/>
                                      </p:to>
                                    </p:set>
                                    <p:animEffect filter="fade" transition="in">
                                      <p:cBhvr>
                                        <p:cTn dur="1000"/>
                                        <p:tgtEl>
                                          <p:spTgt spid="6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8"/>
                                        </p:tgtEl>
                                        <p:attrNameLst>
                                          <p:attrName>style.visibility</p:attrName>
                                        </p:attrNameLst>
                                      </p:cBhvr>
                                      <p:to>
                                        <p:strVal val="visible"/>
                                      </p:to>
                                    </p:set>
                                    <p:animEffect filter="fade" transition="in">
                                      <p:cBhvr>
                                        <p:cTn dur="1000"/>
                                        <p:tgtEl>
                                          <p:spTgt spid="6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5"/>
                                        </p:tgtEl>
                                        <p:attrNameLst>
                                          <p:attrName>style.visibility</p:attrName>
                                        </p:attrNameLst>
                                      </p:cBhvr>
                                      <p:to>
                                        <p:strVal val="visible"/>
                                      </p:to>
                                    </p:set>
                                    <p:animEffect filter="fade" transition="in">
                                      <p:cBhvr>
                                        <p:cTn dur="1000"/>
                                        <p:tgtEl>
                                          <p:spTgt spid="6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9"/>
                                        </p:tgtEl>
                                        <p:attrNameLst>
                                          <p:attrName>style.visibility</p:attrName>
                                        </p:attrNameLst>
                                      </p:cBhvr>
                                      <p:to>
                                        <p:strVal val="visible"/>
                                      </p:to>
                                    </p:set>
                                    <p:animEffect filter="fade" transition="in">
                                      <p:cBhvr>
                                        <p:cTn dur="1000"/>
                                        <p:tgtEl>
                                          <p:spTgt spid="6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0"/>
                                        </p:tgtEl>
                                        <p:attrNameLst>
                                          <p:attrName>style.visibility</p:attrName>
                                        </p:attrNameLst>
                                      </p:cBhvr>
                                      <p:to>
                                        <p:strVal val="visible"/>
                                      </p:to>
                                    </p:set>
                                    <p:animEffect filter="fade" transition="in">
                                      <p:cBhvr>
                                        <p:cTn dur="1000"/>
                                        <p:tgtEl>
                                          <p:spTgt spid="6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1"/>
                                        </p:tgtEl>
                                        <p:attrNameLst>
                                          <p:attrName>style.visibility</p:attrName>
                                        </p:attrNameLst>
                                      </p:cBhvr>
                                      <p:to>
                                        <p:strVal val="visible"/>
                                      </p:to>
                                    </p:set>
                                    <p:animEffect filter="fade" transition="in">
                                      <p:cBhvr>
                                        <p:cTn dur="1000"/>
                                        <p:tgtEl>
                                          <p:spTgt spid="6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grpSp>
        <p:nvGrpSpPr>
          <p:cNvPr id="627" name="Google Shape;627;gce60c43bd6_0_421"/>
          <p:cNvGrpSpPr/>
          <p:nvPr/>
        </p:nvGrpSpPr>
        <p:grpSpPr>
          <a:xfrm rot="10800000">
            <a:off x="3981511" y="551228"/>
            <a:ext cx="5143520" cy="4082026"/>
            <a:chOff x="4644625" y="1198925"/>
            <a:chExt cx="3711857" cy="2860364"/>
          </a:xfrm>
        </p:grpSpPr>
        <p:sp>
          <p:nvSpPr>
            <p:cNvPr id="628" name="Google Shape;628;gce60c43bd6_0_421"/>
            <p:cNvSpPr/>
            <p:nvPr/>
          </p:nvSpPr>
          <p:spPr>
            <a:xfrm>
              <a:off x="4644625" y="1198925"/>
              <a:ext cx="3711857" cy="2860364"/>
            </a:xfrm>
            <a:custGeom>
              <a:rect b="b" l="l" r="r" t="t"/>
              <a:pathLst>
                <a:path extrusionOk="0" h="37956" w="49255">
                  <a:moveTo>
                    <a:pt x="45070" y="3913"/>
                  </a:moveTo>
                  <a:lnTo>
                    <a:pt x="45070" y="34189"/>
                  </a:lnTo>
                  <a:lnTo>
                    <a:pt x="4310" y="34189"/>
                  </a:lnTo>
                  <a:lnTo>
                    <a:pt x="4310" y="3913"/>
                  </a:lnTo>
                  <a:close/>
                  <a:moveTo>
                    <a:pt x="1988" y="0"/>
                  </a:moveTo>
                  <a:cubicBezTo>
                    <a:pt x="879" y="0"/>
                    <a:pt x="0" y="879"/>
                    <a:pt x="0" y="1988"/>
                  </a:cubicBezTo>
                  <a:lnTo>
                    <a:pt x="0" y="35968"/>
                  </a:lnTo>
                  <a:cubicBezTo>
                    <a:pt x="0" y="37056"/>
                    <a:pt x="879" y="37956"/>
                    <a:pt x="1988" y="37956"/>
                  </a:cubicBezTo>
                  <a:lnTo>
                    <a:pt x="47266" y="37956"/>
                  </a:lnTo>
                  <a:cubicBezTo>
                    <a:pt x="48355" y="37956"/>
                    <a:pt x="49254" y="37056"/>
                    <a:pt x="49254" y="35968"/>
                  </a:cubicBezTo>
                  <a:lnTo>
                    <a:pt x="49254" y="1988"/>
                  </a:lnTo>
                  <a:cubicBezTo>
                    <a:pt x="49254" y="879"/>
                    <a:pt x="48355" y="0"/>
                    <a:pt x="47266" y="0"/>
                  </a:cubicBezTo>
                  <a:close/>
                </a:path>
              </a:pathLst>
            </a:custGeom>
            <a:solidFill>
              <a:srgbClr val="231F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gce60c43bd6_0_421"/>
            <p:cNvSpPr/>
            <p:nvPr/>
          </p:nvSpPr>
          <p:spPr>
            <a:xfrm>
              <a:off x="8126014" y="2540313"/>
              <a:ext cx="177600" cy="177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0" name="Google Shape;630;gce60c43bd6_0_421"/>
          <p:cNvSpPr txBox="1"/>
          <p:nvPr>
            <p:ph type="title"/>
          </p:nvPr>
        </p:nvSpPr>
        <p:spPr>
          <a:xfrm>
            <a:off x="349475" y="2515675"/>
            <a:ext cx="3074700" cy="666000"/>
          </a:xfrm>
          <a:prstGeom prst="rect">
            <a:avLst/>
          </a:prstGeom>
          <a:noFill/>
          <a:ln>
            <a:noFill/>
          </a:ln>
        </p:spPr>
        <p:txBody>
          <a:bodyPr anchorCtr="0" anchor="b" bIns="91425" lIns="91425" spcFirstLastPara="1" rIns="91425" wrap="square" tIns="91425">
            <a:noAutofit/>
          </a:bodyPr>
          <a:lstStyle/>
          <a:p>
            <a:pPr indent="0" lvl="0" marL="0" rtl="0" algn="r">
              <a:lnSpc>
                <a:spcPct val="90000"/>
              </a:lnSpc>
              <a:spcBef>
                <a:spcPts val="0"/>
              </a:spcBef>
              <a:spcAft>
                <a:spcPts val="0"/>
              </a:spcAft>
              <a:buSzPts val="4000"/>
              <a:buNone/>
            </a:pPr>
            <a:r>
              <a:rPr lang="en"/>
              <a:t>PURCHASE IN-GAME ITEMS</a:t>
            </a:r>
            <a:endParaRPr/>
          </a:p>
        </p:txBody>
      </p:sp>
      <p:pic>
        <p:nvPicPr>
          <p:cNvPr id="631" name="Google Shape;631;gce60c43bd6_0_421" title="GeoHunt - Purchase from Ingame Shop">
            <a:hlinkClick r:id="rId3"/>
          </p:cNvPr>
          <p:cNvPicPr preferRelativeResize="0"/>
          <p:nvPr/>
        </p:nvPicPr>
        <p:blipFill>
          <a:blip r:embed="rId4">
            <a:alphaModFix/>
          </a:blip>
          <a:stretch>
            <a:fillRect/>
          </a:stretch>
        </p:blipFill>
        <p:spPr>
          <a:xfrm>
            <a:off x="4389150" y="893013"/>
            <a:ext cx="4476650" cy="3357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1"/>
                                        </p:tgtEl>
                                        <p:attrNameLst>
                                          <p:attrName>style.visibility</p:attrName>
                                        </p:attrNameLst>
                                      </p:cBhvr>
                                      <p:to>
                                        <p:strVal val="visible"/>
                                      </p:to>
                                    </p:set>
                                    <p:animEffect filter="fade" transition="in">
                                      <p:cBhvr>
                                        <p:cTn dur="1000"/>
                                        <p:tgtEl>
                                          <p:spTgt spid="6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gce60c43bd6_0_13"/>
          <p:cNvSpPr txBox="1"/>
          <p:nvPr>
            <p:ph type="title"/>
          </p:nvPr>
        </p:nvSpPr>
        <p:spPr>
          <a:xfrm>
            <a:off x="2626375" y="2073300"/>
            <a:ext cx="3891300" cy="996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BEYOND THE LAB</a:t>
            </a:r>
            <a:endParaRPr/>
          </a:p>
        </p:txBody>
      </p:sp>
      <p:grpSp>
        <p:nvGrpSpPr>
          <p:cNvPr id="637" name="Google Shape;637;gce60c43bd6_0_13"/>
          <p:cNvGrpSpPr/>
          <p:nvPr/>
        </p:nvGrpSpPr>
        <p:grpSpPr>
          <a:xfrm>
            <a:off x="3628026" y="1581347"/>
            <a:ext cx="1887980" cy="540684"/>
            <a:chOff x="197381" y="477630"/>
            <a:chExt cx="1361982" cy="390048"/>
          </a:xfrm>
        </p:grpSpPr>
        <p:sp>
          <p:nvSpPr>
            <p:cNvPr id="638" name="Google Shape;638;gce60c43bd6_0_13"/>
            <p:cNvSpPr/>
            <p:nvPr/>
          </p:nvSpPr>
          <p:spPr>
            <a:xfrm flipH="1">
              <a:off x="197381" y="477630"/>
              <a:ext cx="265056" cy="390048"/>
            </a:xfrm>
            <a:custGeom>
              <a:rect b="b" l="l" r="r" t="t"/>
              <a:pathLst>
                <a:path extrusionOk="0" h="195758" w="133027">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gce60c43bd6_0_13"/>
            <p:cNvSpPr/>
            <p:nvPr/>
          </p:nvSpPr>
          <p:spPr>
            <a:xfrm flipH="1">
              <a:off x="924713" y="477630"/>
              <a:ext cx="265056" cy="390048"/>
            </a:xfrm>
            <a:custGeom>
              <a:rect b="b" l="l" r="r" t="t"/>
              <a:pathLst>
                <a:path extrusionOk="0" h="195758" w="133027">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gce60c43bd6_0_13"/>
            <p:cNvSpPr/>
            <p:nvPr/>
          </p:nvSpPr>
          <p:spPr>
            <a:xfrm flipH="1">
              <a:off x="1294307" y="477630"/>
              <a:ext cx="265056" cy="390048"/>
            </a:xfrm>
            <a:custGeom>
              <a:rect b="b" l="l" r="r" t="t"/>
              <a:pathLst>
                <a:path extrusionOk="0" h="195758" w="133027">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1" name="Google Shape;641;gce60c43bd6_0_13"/>
          <p:cNvSpPr/>
          <p:nvPr/>
        </p:nvSpPr>
        <p:spPr>
          <a:xfrm flipH="1">
            <a:off x="4123868" y="1581297"/>
            <a:ext cx="367487" cy="540781"/>
          </a:xfrm>
          <a:custGeom>
            <a:rect b="b" l="l" r="r" t="t"/>
            <a:pathLst>
              <a:path extrusionOk="0" h="195758" w="133027">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gce60c43bd6_0_470"/>
          <p:cNvSpPr txBox="1"/>
          <p:nvPr>
            <p:ph type="title"/>
          </p:nvPr>
        </p:nvSpPr>
        <p:spPr>
          <a:xfrm>
            <a:off x="587700" y="60225"/>
            <a:ext cx="7968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sz="4500"/>
              <a:t>BEYOND THE LAB</a:t>
            </a:r>
            <a:endParaRPr sz="4500"/>
          </a:p>
        </p:txBody>
      </p:sp>
      <p:sp>
        <p:nvSpPr>
          <p:cNvPr id="647" name="Google Shape;647;gce60c43bd6_0_470"/>
          <p:cNvSpPr/>
          <p:nvPr/>
        </p:nvSpPr>
        <p:spPr>
          <a:xfrm>
            <a:off x="6685875" y="-198550"/>
            <a:ext cx="2458125" cy="1735528"/>
          </a:xfrm>
          <a:custGeom>
            <a:rect b="b" l="l" r="r" t="t"/>
            <a:pathLst>
              <a:path extrusionOk="0" h="54100" w="98325">
                <a:moveTo>
                  <a:pt x="0" y="2968"/>
                </a:moveTo>
                <a:cubicBezTo>
                  <a:pt x="2550" y="20824"/>
                  <a:pt x="761" y="50828"/>
                  <a:pt x="18552" y="53801"/>
                </a:cubicBezTo>
                <a:cubicBezTo>
                  <a:pt x="32849" y="56190"/>
                  <a:pt x="40464" y="34310"/>
                  <a:pt x="53429" y="27828"/>
                </a:cubicBezTo>
                <a:cubicBezTo>
                  <a:pt x="59956" y="24565"/>
                  <a:pt x="68487" y="30389"/>
                  <a:pt x="75320" y="27828"/>
                </a:cubicBezTo>
                <a:cubicBezTo>
                  <a:pt x="86589" y="23603"/>
                  <a:pt x="94519" y="11418"/>
                  <a:pt x="98325" y="0"/>
                </a:cubicBezTo>
              </a:path>
            </a:pathLst>
          </a:custGeom>
          <a:noFill/>
          <a:ln cap="flat" cmpd="sng" w="28575">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8" name="Google Shape;648;gce60c43bd6_0_470"/>
          <p:cNvGrpSpPr/>
          <p:nvPr/>
        </p:nvGrpSpPr>
        <p:grpSpPr>
          <a:xfrm flipH="1">
            <a:off x="725490" y="1035899"/>
            <a:ext cx="4070359" cy="4137273"/>
            <a:chOff x="3565098" y="1511954"/>
            <a:chExt cx="2365800" cy="3626959"/>
          </a:xfrm>
        </p:grpSpPr>
        <p:sp>
          <p:nvSpPr>
            <p:cNvPr id="649" name="Google Shape;649;gce60c43bd6_0_470"/>
            <p:cNvSpPr/>
            <p:nvPr/>
          </p:nvSpPr>
          <p:spPr>
            <a:xfrm>
              <a:off x="4764125" y="1802852"/>
              <a:ext cx="211649" cy="3336061"/>
            </a:xfrm>
            <a:custGeom>
              <a:rect b="b" l="l" r="r" t="t"/>
              <a:pathLst>
                <a:path extrusionOk="0" h="18076" w="2101">
                  <a:moveTo>
                    <a:pt x="713" y="0"/>
                  </a:moveTo>
                  <a:cubicBezTo>
                    <a:pt x="321" y="0"/>
                    <a:pt x="1" y="321"/>
                    <a:pt x="1" y="712"/>
                  </a:cubicBezTo>
                  <a:lnTo>
                    <a:pt x="1" y="17364"/>
                  </a:lnTo>
                  <a:cubicBezTo>
                    <a:pt x="1" y="17755"/>
                    <a:pt x="321" y="18075"/>
                    <a:pt x="713" y="18075"/>
                  </a:cubicBezTo>
                  <a:lnTo>
                    <a:pt x="1424" y="18075"/>
                  </a:lnTo>
                  <a:cubicBezTo>
                    <a:pt x="1780" y="18075"/>
                    <a:pt x="2100" y="17755"/>
                    <a:pt x="2100" y="17364"/>
                  </a:cubicBezTo>
                  <a:lnTo>
                    <a:pt x="2100" y="712"/>
                  </a:lnTo>
                  <a:cubicBezTo>
                    <a:pt x="2100" y="321"/>
                    <a:pt x="1780" y="0"/>
                    <a:pt x="142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0" name="Google Shape;650;gce60c43bd6_0_470"/>
            <p:cNvGrpSpPr/>
            <p:nvPr/>
          </p:nvGrpSpPr>
          <p:grpSpPr>
            <a:xfrm>
              <a:off x="3565098" y="1511954"/>
              <a:ext cx="2365800" cy="1441828"/>
              <a:chOff x="3565098" y="1511954"/>
              <a:chExt cx="2365800" cy="1441828"/>
            </a:xfrm>
          </p:grpSpPr>
          <p:sp>
            <p:nvSpPr>
              <p:cNvPr id="651" name="Google Shape;651;gce60c43bd6_0_470"/>
              <p:cNvSpPr/>
              <p:nvPr/>
            </p:nvSpPr>
            <p:spPr>
              <a:xfrm rot="10800000">
                <a:off x="3565098" y="1511954"/>
                <a:ext cx="2365800" cy="577500"/>
              </a:xfrm>
              <a:prstGeom prst="homePlate">
                <a:avLst>
                  <a:gd fmla="val 6938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gce60c43bd6_0_470"/>
              <p:cNvSpPr/>
              <p:nvPr/>
            </p:nvSpPr>
            <p:spPr>
              <a:xfrm rot="10800000">
                <a:off x="3565098" y="2376282"/>
                <a:ext cx="2365800" cy="577500"/>
              </a:xfrm>
              <a:prstGeom prst="homePlate">
                <a:avLst>
                  <a:gd fmla="val 6938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53" name="Google Shape;653;gce60c43bd6_0_470"/>
          <p:cNvSpPr txBox="1"/>
          <p:nvPr/>
        </p:nvSpPr>
        <p:spPr>
          <a:xfrm>
            <a:off x="821500" y="1071250"/>
            <a:ext cx="3478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latin typeface="Lato"/>
                <a:ea typeface="Lato"/>
                <a:cs typeface="Lato"/>
                <a:sym typeface="Lato"/>
              </a:rPr>
              <a:t>P</a:t>
            </a:r>
            <a:r>
              <a:rPr lang="en" sz="2800">
                <a:latin typeface="Lato"/>
                <a:ea typeface="Lato"/>
                <a:cs typeface="Lato"/>
                <a:sym typeface="Lato"/>
              </a:rPr>
              <a:t>AYPAL</a:t>
            </a:r>
            <a:r>
              <a:rPr lang="en" sz="2800">
                <a:latin typeface="Lato"/>
                <a:ea typeface="Lato"/>
                <a:cs typeface="Lato"/>
                <a:sym typeface="Lato"/>
              </a:rPr>
              <a:t> API</a:t>
            </a:r>
            <a:endParaRPr sz="2800">
              <a:latin typeface="Lato"/>
              <a:ea typeface="Lato"/>
              <a:cs typeface="Lato"/>
              <a:sym typeface="Lato"/>
            </a:endParaRPr>
          </a:p>
        </p:txBody>
      </p:sp>
      <p:sp>
        <p:nvSpPr>
          <p:cNvPr id="654" name="Google Shape;654;gce60c43bd6_0_470"/>
          <p:cNvSpPr txBox="1"/>
          <p:nvPr/>
        </p:nvSpPr>
        <p:spPr>
          <a:xfrm>
            <a:off x="902300" y="2046775"/>
            <a:ext cx="3478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latin typeface="Lato"/>
                <a:ea typeface="Lato"/>
                <a:cs typeface="Lato"/>
                <a:sym typeface="Lato"/>
              </a:rPr>
              <a:t>GOOGLE MAP</a:t>
            </a:r>
            <a:r>
              <a:rPr lang="en" sz="2800">
                <a:latin typeface="Lato"/>
                <a:ea typeface="Lato"/>
                <a:cs typeface="Lato"/>
                <a:sym typeface="Lato"/>
              </a:rPr>
              <a:t> API</a:t>
            </a:r>
            <a:endParaRPr sz="2800">
              <a:latin typeface="Lato"/>
              <a:ea typeface="Lato"/>
              <a:cs typeface="Lato"/>
              <a:sym typeface="Lato"/>
            </a:endParaRPr>
          </a:p>
        </p:txBody>
      </p:sp>
      <p:sp>
        <p:nvSpPr>
          <p:cNvPr id="655" name="Google Shape;655;gce60c43bd6_0_470"/>
          <p:cNvSpPr/>
          <p:nvPr/>
        </p:nvSpPr>
        <p:spPr>
          <a:xfrm rot="-5400000">
            <a:off x="8036050" y="2546707"/>
            <a:ext cx="882555" cy="884311"/>
          </a:xfrm>
          <a:custGeom>
            <a:rect b="b" l="l" r="r" t="t"/>
            <a:pathLst>
              <a:path extrusionOk="0" h="19635" w="19596">
                <a:moveTo>
                  <a:pt x="1" y="1"/>
                </a:moveTo>
                <a:lnTo>
                  <a:pt x="1" y="1135"/>
                </a:lnTo>
                <a:cubicBezTo>
                  <a:pt x="279" y="1135"/>
                  <a:pt x="498" y="1353"/>
                  <a:pt x="498" y="1652"/>
                </a:cubicBezTo>
                <a:cubicBezTo>
                  <a:pt x="498" y="1930"/>
                  <a:pt x="279" y="2149"/>
                  <a:pt x="1" y="2149"/>
                </a:cubicBezTo>
                <a:lnTo>
                  <a:pt x="1" y="2627"/>
                </a:lnTo>
                <a:cubicBezTo>
                  <a:pt x="279" y="2627"/>
                  <a:pt x="498" y="2845"/>
                  <a:pt x="498" y="3124"/>
                </a:cubicBezTo>
                <a:cubicBezTo>
                  <a:pt x="498" y="3402"/>
                  <a:pt x="279" y="3641"/>
                  <a:pt x="1" y="3641"/>
                </a:cubicBezTo>
                <a:lnTo>
                  <a:pt x="1" y="4099"/>
                </a:lnTo>
                <a:cubicBezTo>
                  <a:pt x="279" y="4118"/>
                  <a:pt x="498" y="4337"/>
                  <a:pt x="498" y="4616"/>
                </a:cubicBezTo>
                <a:cubicBezTo>
                  <a:pt x="498" y="4894"/>
                  <a:pt x="279" y="5113"/>
                  <a:pt x="1" y="5133"/>
                </a:cubicBezTo>
                <a:lnTo>
                  <a:pt x="1" y="5591"/>
                </a:lnTo>
                <a:cubicBezTo>
                  <a:pt x="279" y="5591"/>
                  <a:pt x="498" y="5809"/>
                  <a:pt x="498" y="6108"/>
                </a:cubicBezTo>
                <a:cubicBezTo>
                  <a:pt x="498" y="6386"/>
                  <a:pt x="279" y="6605"/>
                  <a:pt x="1" y="6605"/>
                </a:cubicBezTo>
                <a:lnTo>
                  <a:pt x="1" y="7082"/>
                </a:lnTo>
                <a:cubicBezTo>
                  <a:pt x="279" y="7082"/>
                  <a:pt x="498" y="7301"/>
                  <a:pt x="498" y="7580"/>
                </a:cubicBezTo>
                <a:cubicBezTo>
                  <a:pt x="498" y="7858"/>
                  <a:pt x="279" y="8097"/>
                  <a:pt x="1" y="8097"/>
                </a:cubicBezTo>
                <a:lnTo>
                  <a:pt x="1" y="8555"/>
                </a:lnTo>
                <a:cubicBezTo>
                  <a:pt x="279" y="8574"/>
                  <a:pt x="498" y="8793"/>
                  <a:pt x="498" y="9072"/>
                </a:cubicBezTo>
                <a:cubicBezTo>
                  <a:pt x="498" y="9350"/>
                  <a:pt x="279" y="9589"/>
                  <a:pt x="1" y="9589"/>
                </a:cubicBezTo>
                <a:lnTo>
                  <a:pt x="1" y="10046"/>
                </a:lnTo>
                <a:cubicBezTo>
                  <a:pt x="279" y="10046"/>
                  <a:pt x="498" y="10285"/>
                  <a:pt x="498" y="10564"/>
                </a:cubicBezTo>
                <a:cubicBezTo>
                  <a:pt x="498" y="10842"/>
                  <a:pt x="279" y="11061"/>
                  <a:pt x="1" y="11081"/>
                </a:cubicBezTo>
                <a:lnTo>
                  <a:pt x="1" y="11538"/>
                </a:lnTo>
                <a:cubicBezTo>
                  <a:pt x="279" y="11538"/>
                  <a:pt x="498" y="11757"/>
                  <a:pt x="498" y="12056"/>
                </a:cubicBezTo>
                <a:cubicBezTo>
                  <a:pt x="498" y="12334"/>
                  <a:pt x="279" y="12553"/>
                  <a:pt x="1" y="12553"/>
                </a:cubicBezTo>
                <a:lnTo>
                  <a:pt x="1" y="13030"/>
                </a:lnTo>
                <a:cubicBezTo>
                  <a:pt x="279" y="13030"/>
                  <a:pt x="498" y="13249"/>
                  <a:pt x="498" y="13548"/>
                </a:cubicBezTo>
                <a:cubicBezTo>
                  <a:pt x="498" y="13826"/>
                  <a:pt x="279" y="14045"/>
                  <a:pt x="1" y="14045"/>
                </a:cubicBezTo>
                <a:lnTo>
                  <a:pt x="1" y="14522"/>
                </a:lnTo>
                <a:cubicBezTo>
                  <a:pt x="279" y="14522"/>
                  <a:pt x="498" y="14741"/>
                  <a:pt x="498" y="15020"/>
                </a:cubicBezTo>
                <a:cubicBezTo>
                  <a:pt x="498" y="15298"/>
                  <a:pt x="279" y="15537"/>
                  <a:pt x="1" y="15537"/>
                </a:cubicBezTo>
                <a:lnTo>
                  <a:pt x="1" y="15994"/>
                </a:lnTo>
                <a:cubicBezTo>
                  <a:pt x="279" y="15994"/>
                  <a:pt x="498" y="16233"/>
                  <a:pt x="498" y="16512"/>
                </a:cubicBezTo>
                <a:cubicBezTo>
                  <a:pt x="498" y="16790"/>
                  <a:pt x="279" y="17009"/>
                  <a:pt x="1" y="17029"/>
                </a:cubicBezTo>
                <a:lnTo>
                  <a:pt x="1" y="17486"/>
                </a:lnTo>
                <a:cubicBezTo>
                  <a:pt x="279" y="17486"/>
                  <a:pt x="498" y="17725"/>
                  <a:pt x="498" y="18004"/>
                </a:cubicBezTo>
                <a:cubicBezTo>
                  <a:pt x="498" y="18282"/>
                  <a:pt x="279" y="18501"/>
                  <a:pt x="1" y="18501"/>
                </a:cubicBezTo>
                <a:lnTo>
                  <a:pt x="1" y="19635"/>
                </a:lnTo>
                <a:lnTo>
                  <a:pt x="1115" y="19635"/>
                </a:lnTo>
                <a:cubicBezTo>
                  <a:pt x="1115" y="19356"/>
                  <a:pt x="1353" y="19118"/>
                  <a:pt x="1632" y="19118"/>
                </a:cubicBezTo>
                <a:cubicBezTo>
                  <a:pt x="1910" y="19118"/>
                  <a:pt x="2149" y="19356"/>
                  <a:pt x="2149" y="19635"/>
                </a:cubicBezTo>
                <a:lnTo>
                  <a:pt x="2607" y="19635"/>
                </a:lnTo>
                <a:cubicBezTo>
                  <a:pt x="2607" y="19356"/>
                  <a:pt x="2826" y="19118"/>
                  <a:pt x="3124" y="19118"/>
                </a:cubicBezTo>
                <a:cubicBezTo>
                  <a:pt x="3402" y="19118"/>
                  <a:pt x="3621" y="19356"/>
                  <a:pt x="3621" y="19635"/>
                </a:cubicBezTo>
                <a:lnTo>
                  <a:pt x="4079" y="19635"/>
                </a:lnTo>
                <a:cubicBezTo>
                  <a:pt x="4079" y="19356"/>
                  <a:pt x="4318" y="19118"/>
                  <a:pt x="4596" y="19118"/>
                </a:cubicBezTo>
                <a:cubicBezTo>
                  <a:pt x="4875" y="19118"/>
                  <a:pt x="5113" y="19356"/>
                  <a:pt x="5113" y="19635"/>
                </a:cubicBezTo>
                <a:lnTo>
                  <a:pt x="5571" y="19635"/>
                </a:lnTo>
                <a:cubicBezTo>
                  <a:pt x="5571" y="19356"/>
                  <a:pt x="5809" y="19118"/>
                  <a:pt x="6088" y="19118"/>
                </a:cubicBezTo>
                <a:cubicBezTo>
                  <a:pt x="6366" y="19118"/>
                  <a:pt x="6605" y="19356"/>
                  <a:pt x="6605" y="19635"/>
                </a:cubicBezTo>
                <a:lnTo>
                  <a:pt x="7063" y="19635"/>
                </a:lnTo>
                <a:cubicBezTo>
                  <a:pt x="7063" y="19356"/>
                  <a:pt x="7282" y="19118"/>
                  <a:pt x="7560" y="19118"/>
                </a:cubicBezTo>
                <a:cubicBezTo>
                  <a:pt x="7858" y="19118"/>
                  <a:pt x="8077" y="19356"/>
                  <a:pt x="8077" y="19635"/>
                </a:cubicBezTo>
                <a:lnTo>
                  <a:pt x="8535" y="19635"/>
                </a:lnTo>
                <a:cubicBezTo>
                  <a:pt x="8535" y="19356"/>
                  <a:pt x="8773" y="19118"/>
                  <a:pt x="9052" y="19118"/>
                </a:cubicBezTo>
                <a:cubicBezTo>
                  <a:pt x="9330" y="19118"/>
                  <a:pt x="9569" y="19356"/>
                  <a:pt x="9569" y="19635"/>
                </a:cubicBezTo>
                <a:lnTo>
                  <a:pt x="10027" y="19635"/>
                </a:lnTo>
                <a:cubicBezTo>
                  <a:pt x="10027" y="19356"/>
                  <a:pt x="10246" y="19118"/>
                  <a:pt x="10544" y="19118"/>
                </a:cubicBezTo>
                <a:cubicBezTo>
                  <a:pt x="10822" y="19118"/>
                  <a:pt x="11041" y="19356"/>
                  <a:pt x="11041" y="19635"/>
                </a:cubicBezTo>
                <a:lnTo>
                  <a:pt x="11519" y="19635"/>
                </a:lnTo>
                <a:cubicBezTo>
                  <a:pt x="11519" y="19356"/>
                  <a:pt x="11737" y="19118"/>
                  <a:pt x="12016" y="19118"/>
                </a:cubicBezTo>
                <a:cubicBezTo>
                  <a:pt x="12314" y="19118"/>
                  <a:pt x="12533" y="19356"/>
                  <a:pt x="12533" y="19635"/>
                </a:cubicBezTo>
                <a:lnTo>
                  <a:pt x="13011" y="19635"/>
                </a:lnTo>
                <a:cubicBezTo>
                  <a:pt x="13011" y="19356"/>
                  <a:pt x="13229" y="19118"/>
                  <a:pt x="13508" y="19118"/>
                </a:cubicBezTo>
                <a:cubicBezTo>
                  <a:pt x="13806" y="19118"/>
                  <a:pt x="14025" y="19356"/>
                  <a:pt x="14025" y="19635"/>
                </a:cubicBezTo>
                <a:lnTo>
                  <a:pt x="14483" y="19635"/>
                </a:lnTo>
                <a:cubicBezTo>
                  <a:pt x="14483" y="19356"/>
                  <a:pt x="14721" y="19118"/>
                  <a:pt x="15000" y="19118"/>
                </a:cubicBezTo>
                <a:cubicBezTo>
                  <a:pt x="15278" y="19118"/>
                  <a:pt x="15517" y="19356"/>
                  <a:pt x="15517" y="19635"/>
                </a:cubicBezTo>
                <a:lnTo>
                  <a:pt x="15975" y="19635"/>
                </a:lnTo>
                <a:cubicBezTo>
                  <a:pt x="15975" y="19356"/>
                  <a:pt x="16193" y="19118"/>
                  <a:pt x="16492" y="19118"/>
                </a:cubicBezTo>
                <a:cubicBezTo>
                  <a:pt x="16770" y="19118"/>
                  <a:pt x="16989" y="19356"/>
                  <a:pt x="16989" y="19635"/>
                </a:cubicBezTo>
                <a:lnTo>
                  <a:pt x="17447" y="19635"/>
                </a:lnTo>
                <a:cubicBezTo>
                  <a:pt x="17447" y="19356"/>
                  <a:pt x="17685" y="19118"/>
                  <a:pt x="17964" y="19118"/>
                </a:cubicBezTo>
                <a:cubicBezTo>
                  <a:pt x="18242" y="19118"/>
                  <a:pt x="18481" y="19356"/>
                  <a:pt x="18481" y="19635"/>
                </a:cubicBezTo>
                <a:lnTo>
                  <a:pt x="19595" y="19635"/>
                </a:lnTo>
                <a:lnTo>
                  <a:pt x="19595" y="18501"/>
                </a:lnTo>
                <a:cubicBezTo>
                  <a:pt x="19317" y="18501"/>
                  <a:pt x="19098" y="18282"/>
                  <a:pt x="19098" y="18004"/>
                </a:cubicBezTo>
                <a:cubicBezTo>
                  <a:pt x="19098" y="17705"/>
                  <a:pt x="19317" y="17486"/>
                  <a:pt x="19595" y="17486"/>
                </a:cubicBezTo>
                <a:lnTo>
                  <a:pt x="19595" y="17029"/>
                </a:lnTo>
                <a:cubicBezTo>
                  <a:pt x="19317" y="17029"/>
                  <a:pt x="19098" y="16790"/>
                  <a:pt x="19098" y="16512"/>
                </a:cubicBezTo>
                <a:cubicBezTo>
                  <a:pt x="19098" y="16233"/>
                  <a:pt x="19317" y="15994"/>
                  <a:pt x="19595" y="15994"/>
                </a:cubicBezTo>
                <a:lnTo>
                  <a:pt x="19595" y="15537"/>
                </a:lnTo>
                <a:cubicBezTo>
                  <a:pt x="19317" y="15537"/>
                  <a:pt x="19098" y="15318"/>
                  <a:pt x="19098" y="15020"/>
                </a:cubicBezTo>
                <a:cubicBezTo>
                  <a:pt x="19098" y="14741"/>
                  <a:pt x="19317" y="14522"/>
                  <a:pt x="19595" y="14522"/>
                </a:cubicBezTo>
                <a:lnTo>
                  <a:pt x="19595" y="14065"/>
                </a:lnTo>
                <a:cubicBezTo>
                  <a:pt x="19317" y="14065"/>
                  <a:pt x="19098" y="13826"/>
                  <a:pt x="19098" y="13548"/>
                </a:cubicBezTo>
                <a:cubicBezTo>
                  <a:pt x="19098" y="13269"/>
                  <a:pt x="19317" y="13030"/>
                  <a:pt x="19595" y="13030"/>
                </a:cubicBezTo>
                <a:lnTo>
                  <a:pt x="19595" y="12573"/>
                </a:lnTo>
                <a:cubicBezTo>
                  <a:pt x="19317" y="12573"/>
                  <a:pt x="19098" y="12334"/>
                  <a:pt x="19098" y="12056"/>
                </a:cubicBezTo>
                <a:cubicBezTo>
                  <a:pt x="19098" y="11777"/>
                  <a:pt x="19317" y="11538"/>
                  <a:pt x="19595" y="11538"/>
                </a:cubicBezTo>
                <a:lnTo>
                  <a:pt x="19595" y="11081"/>
                </a:lnTo>
                <a:cubicBezTo>
                  <a:pt x="19317" y="11081"/>
                  <a:pt x="19098" y="10842"/>
                  <a:pt x="19098" y="10564"/>
                </a:cubicBezTo>
                <a:cubicBezTo>
                  <a:pt x="19098" y="10285"/>
                  <a:pt x="19317" y="10046"/>
                  <a:pt x="19595" y="10046"/>
                </a:cubicBezTo>
                <a:lnTo>
                  <a:pt x="19595" y="9589"/>
                </a:lnTo>
                <a:cubicBezTo>
                  <a:pt x="19317" y="9589"/>
                  <a:pt x="19098" y="9370"/>
                  <a:pt x="19098" y="9092"/>
                </a:cubicBezTo>
                <a:cubicBezTo>
                  <a:pt x="19098" y="8793"/>
                  <a:pt x="19317" y="8574"/>
                  <a:pt x="19595" y="8574"/>
                </a:cubicBezTo>
                <a:lnTo>
                  <a:pt x="19595" y="8117"/>
                </a:lnTo>
                <a:cubicBezTo>
                  <a:pt x="19317" y="8117"/>
                  <a:pt x="19098" y="7878"/>
                  <a:pt x="19098" y="7600"/>
                </a:cubicBezTo>
                <a:cubicBezTo>
                  <a:pt x="19098" y="7321"/>
                  <a:pt x="19317" y="7082"/>
                  <a:pt x="19595" y="7082"/>
                </a:cubicBezTo>
                <a:lnTo>
                  <a:pt x="19595" y="6625"/>
                </a:lnTo>
                <a:cubicBezTo>
                  <a:pt x="19317" y="6625"/>
                  <a:pt x="19098" y="6406"/>
                  <a:pt x="19098" y="6108"/>
                </a:cubicBezTo>
                <a:cubicBezTo>
                  <a:pt x="19098" y="5829"/>
                  <a:pt x="19317" y="5610"/>
                  <a:pt x="19595" y="5610"/>
                </a:cubicBezTo>
                <a:lnTo>
                  <a:pt x="19595" y="5133"/>
                </a:lnTo>
                <a:cubicBezTo>
                  <a:pt x="19317" y="5133"/>
                  <a:pt x="19098" y="4914"/>
                  <a:pt x="19098" y="4636"/>
                </a:cubicBezTo>
                <a:cubicBezTo>
                  <a:pt x="19098" y="4337"/>
                  <a:pt x="19317" y="4118"/>
                  <a:pt x="19595" y="4118"/>
                </a:cubicBezTo>
                <a:lnTo>
                  <a:pt x="19595" y="3661"/>
                </a:lnTo>
                <a:cubicBezTo>
                  <a:pt x="19317" y="3641"/>
                  <a:pt x="19098" y="3402"/>
                  <a:pt x="19098" y="3124"/>
                </a:cubicBezTo>
                <a:cubicBezTo>
                  <a:pt x="19098" y="2845"/>
                  <a:pt x="19317" y="2607"/>
                  <a:pt x="19595" y="2607"/>
                </a:cubicBezTo>
                <a:lnTo>
                  <a:pt x="19595" y="2149"/>
                </a:lnTo>
                <a:cubicBezTo>
                  <a:pt x="19317" y="2149"/>
                  <a:pt x="19098" y="1930"/>
                  <a:pt x="19098" y="1652"/>
                </a:cubicBezTo>
                <a:cubicBezTo>
                  <a:pt x="19098" y="1353"/>
                  <a:pt x="19317" y="1135"/>
                  <a:pt x="19595" y="1135"/>
                </a:cubicBezTo>
                <a:lnTo>
                  <a:pt x="19595" y="1"/>
                </a:lnTo>
                <a:lnTo>
                  <a:pt x="18481" y="1"/>
                </a:lnTo>
                <a:cubicBezTo>
                  <a:pt x="18481" y="299"/>
                  <a:pt x="18242" y="518"/>
                  <a:pt x="17964" y="518"/>
                </a:cubicBezTo>
                <a:cubicBezTo>
                  <a:pt x="17685" y="518"/>
                  <a:pt x="17447" y="299"/>
                  <a:pt x="17447" y="1"/>
                </a:cubicBezTo>
                <a:lnTo>
                  <a:pt x="16989" y="1"/>
                </a:lnTo>
                <a:cubicBezTo>
                  <a:pt x="16989" y="299"/>
                  <a:pt x="16770" y="518"/>
                  <a:pt x="16492" y="518"/>
                </a:cubicBezTo>
                <a:cubicBezTo>
                  <a:pt x="16193" y="518"/>
                  <a:pt x="15975" y="299"/>
                  <a:pt x="15975" y="1"/>
                </a:cubicBezTo>
                <a:lnTo>
                  <a:pt x="15517" y="1"/>
                </a:lnTo>
                <a:cubicBezTo>
                  <a:pt x="15517" y="299"/>
                  <a:pt x="15278" y="518"/>
                  <a:pt x="15000" y="518"/>
                </a:cubicBezTo>
                <a:cubicBezTo>
                  <a:pt x="14721" y="518"/>
                  <a:pt x="14483" y="299"/>
                  <a:pt x="14483" y="1"/>
                </a:cubicBezTo>
                <a:lnTo>
                  <a:pt x="14025" y="1"/>
                </a:lnTo>
                <a:cubicBezTo>
                  <a:pt x="14025" y="299"/>
                  <a:pt x="13806" y="518"/>
                  <a:pt x="13508" y="518"/>
                </a:cubicBezTo>
                <a:cubicBezTo>
                  <a:pt x="13229" y="518"/>
                  <a:pt x="13011" y="299"/>
                  <a:pt x="13011" y="1"/>
                </a:cubicBezTo>
                <a:lnTo>
                  <a:pt x="12533" y="1"/>
                </a:lnTo>
                <a:cubicBezTo>
                  <a:pt x="12533" y="299"/>
                  <a:pt x="12314" y="518"/>
                  <a:pt x="12016" y="518"/>
                </a:cubicBezTo>
                <a:cubicBezTo>
                  <a:pt x="11737" y="518"/>
                  <a:pt x="11519" y="299"/>
                  <a:pt x="11519" y="1"/>
                </a:cubicBezTo>
                <a:lnTo>
                  <a:pt x="11041" y="1"/>
                </a:lnTo>
                <a:cubicBezTo>
                  <a:pt x="11041" y="299"/>
                  <a:pt x="10822" y="518"/>
                  <a:pt x="10544" y="518"/>
                </a:cubicBezTo>
                <a:cubicBezTo>
                  <a:pt x="10246" y="518"/>
                  <a:pt x="10027" y="299"/>
                  <a:pt x="10027" y="1"/>
                </a:cubicBezTo>
                <a:lnTo>
                  <a:pt x="9569" y="1"/>
                </a:lnTo>
                <a:cubicBezTo>
                  <a:pt x="9569" y="299"/>
                  <a:pt x="9330" y="518"/>
                  <a:pt x="9052" y="518"/>
                </a:cubicBezTo>
                <a:cubicBezTo>
                  <a:pt x="8773" y="518"/>
                  <a:pt x="8535" y="299"/>
                  <a:pt x="8535" y="1"/>
                </a:cubicBezTo>
                <a:lnTo>
                  <a:pt x="8077" y="1"/>
                </a:lnTo>
                <a:cubicBezTo>
                  <a:pt x="8077" y="299"/>
                  <a:pt x="7858" y="518"/>
                  <a:pt x="7560" y="518"/>
                </a:cubicBezTo>
                <a:cubicBezTo>
                  <a:pt x="7282" y="518"/>
                  <a:pt x="7063" y="299"/>
                  <a:pt x="7063" y="1"/>
                </a:cubicBezTo>
                <a:lnTo>
                  <a:pt x="6605" y="1"/>
                </a:lnTo>
                <a:cubicBezTo>
                  <a:pt x="6605" y="299"/>
                  <a:pt x="6366" y="518"/>
                  <a:pt x="6088" y="518"/>
                </a:cubicBezTo>
                <a:cubicBezTo>
                  <a:pt x="5809" y="518"/>
                  <a:pt x="5571" y="299"/>
                  <a:pt x="5571" y="1"/>
                </a:cubicBezTo>
                <a:lnTo>
                  <a:pt x="5113" y="1"/>
                </a:lnTo>
                <a:cubicBezTo>
                  <a:pt x="5113" y="299"/>
                  <a:pt x="4875" y="518"/>
                  <a:pt x="4596" y="518"/>
                </a:cubicBezTo>
                <a:cubicBezTo>
                  <a:pt x="4318" y="518"/>
                  <a:pt x="4079" y="299"/>
                  <a:pt x="4079" y="1"/>
                </a:cubicBezTo>
                <a:lnTo>
                  <a:pt x="3621" y="1"/>
                </a:lnTo>
                <a:cubicBezTo>
                  <a:pt x="3621" y="299"/>
                  <a:pt x="3402" y="518"/>
                  <a:pt x="3124" y="518"/>
                </a:cubicBezTo>
                <a:cubicBezTo>
                  <a:pt x="2826" y="518"/>
                  <a:pt x="2607" y="299"/>
                  <a:pt x="2607" y="1"/>
                </a:cubicBezTo>
                <a:lnTo>
                  <a:pt x="2149" y="1"/>
                </a:lnTo>
                <a:cubicBezTo>
                  <a:pt x="2149" y="299"/>
                  <a:pt x="1910" y="518"/>
                  <a:pt x="1632" y="518"/>
                </a:cubicBezTo>
                <a:cubicBezTo>
                  <a:pt x="1353" y="518"/>
                  <a:pt x="1115" y="299"/>
                  <a:pt x="111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6" name="Google Shape;656;gce60c43bd6_0_470"/>
          <p:cNvGrpSpPr/>
          <p:nvPr/>
        </p:nvGrpSpPr>
        <p:grpSpPr>
          <a:xfrm>
            <a:off x="8037207" y="3560530"/>
            <a:ext cx="884359" cy="1357154"/>
            <a:chOff x="9143980" y="145997"/>
            <a:chExt cx="965563" cy="1481771"/>
          </a:xfrm>
        </p:grpSpPr>
        <p:sp>
          <p:nvSpPr>
            <p:cNvPr id="657" name="Google Shape;657;gce60c43bd6_0_470"/>
            <p:cNvSpPr/>
            <p:nvPr/>
          </p:nvSpPr>
          <p:spPr>
            <a:xfrm rot="5400000">
              <a:off x="8885876" y="404101"/>
              <a:ext cx="1481771" cy="965563"/>
            </a:xfrm>
            <a:custGeom>
              <a:rect b="b" l="l" r="r" t="t"/>
              <a:pathLst>
                <a:path extrusionOk="0" h="36843" w="60853">
                  <a:moveTo>
                    <a:pt x="1" y="1"/>
                  </a:moveTo>
                  <a:lnTo>
                    <a:pt x="1" y="1493"/>
                  </a:lnTo>
                  <a:cubicBezTo>
                    <a:pt x="677" y="1493"/>
                    <a:pt x="1234" y="2050"/>
                    <a:pt x="1234" y="2726"/>
                  </a:cubicBezTo>
                  <a:cubicBezTo>
                    <a:pt x="1234" y="3422"/>
                    <a:pt x="677" y="3960"/>
                    <a:pt x="1" y="3960"/>
                  </a:cubicBezTo>
                  <a:lnTo>
                    <a:pt x="1" y="4954"/>
                  </a:lnTo>
                  <a:cubicBezTo>
                    <a:pt x="677" y="4954"/>
                    <a:pt x="1234" y="5511"/>
                    <a:pt x="1234" y="6188"/>
                  </a:cubicBezTo>
                  <a:cubicBezTo>
                    <a:pt x="1234" y="6864"/>
                    <a:pt x="677" y="7421"/>
                    <a:pt x="1" y="7421"/>
                  </a:cubicBezTo>
                  <a:lnTo>
                    <a:pt x="1" y="8415"/>
                  </a:lnTo>
                  <a:cubicBezTo>
                    <a:pt x="677" y="8415"/>
                    <a:pt x="1234" y="8953"/>
                    <a:pt x="1234" y="9649"/>
                  </a:cubicBezTo>
                  <a:cubicBezTo>
                    <a:pt x="1234" y="10325"/>
                    <a:pt x="677" y="10882"/>
                    <a:pt x="1" y="10882"/>
                  </a:cubicBezTo>
                  <a:lnTo>
                    <a:pt x="1" y="11857"/>
                  </a:lnTo>
                  <a:cubicBezTo>
                    <a:pt x="677" y="11857"/>
                    <a:pt x="1234" y="12414"/>
                    <a:pt x="1234" y="13110"/>
                  </a:cubicBezTo>
                  <a:cubicBezTo>
                    <a:pt x="1234" y="13508"/>
                    <a:pt x="1035" y="13866"/>
                    <a:pt x="737" y="14085"/>
                  </a:cubicBezTo>
                  <a:lnTo>
                    <a:pt x="1" y="14085"/>
                  </a:lnTo>
                  <a:lnTo>
                    <a:pt x="1" y="14344"/>
                  </a:lnTo>
                  <a:lnTo>
                    <a:pt x="1" y="15318"/>
                  </a:lnTo>
                  <a:lnTo>
                    <a:pt x="1" y="15577"/>
                  </a:lnTo>
                  <a:cubicBezTo>
                    <a:pt x="637" y="15577"/>
                    <a:pt x="1155" y="16074"/>
                    <a:pt x="1234" y="16691"/>
                  </a:cubicBezTo>
                  <a:cubicBezTo>
                    <a:pt x="1155" y="17308"/>
                    <a:pt x="637" y="17785"/>
                    <a:pt x="1" y="17785"/>
                  </a:cubicBezTo>
                  <a:lnTo>
                    <a:pt x="1" y="18063"/>
                  </a:lnTo>
                  <a:lnTo>
                    <a:pt x="1" y="18780"/>
                  </a:lnTo>
                  <a:lnTo>
                    <a:pt x="1" y="19038"/>
                  </a:lnTo>
                  <a:cubicBezTo>
                    <a:pt x="637" y="19038"/>
                    <a:pt x="1155" y="19516"/>
                    <a:pt x="1234" y="20152"/>
                  </a:cubicBezTo>
                  <a:cubicBezTo>
                    <a:pt x="1155" y="20769"/>
                    <a:pt x="637" y="21246"/>
                    <a:pt x="1" y="21246"/>
                  </a:cubicBezTo>
                  <a:lnTo>
                    <a:pt x="1" y="21505"/>
                  </a:lnTo>
                  <a:lnTo>
                    <a:pt x="1" y="22500"/>
                  </a:lnTo>
                  <a:lnTo>
                    <a:pt x="1" y="22738"/>
                  </a:lnTo>
                  <a:lnTo>
                    <a:pt x="737" y="22738"/>
                  </a:lnTo>
                  <a:cubicBezTo>
                    <a:pt x="1035" y="22977"/>
                    <a:pt x="1234" y="23335"/>
                    <a:pt x="1234" y="23733"/>
                  </a:cubicBezTo>
                  <a:cubicBezTo>
                    <a:pt x="1234" y="24409"/>
                    <a:pt x="677" y="24966"/>
                    <a:pt x="1" y="24966"/>
                  </a:cubicBezTo>
                  <a:lnTo>
                    <a:pt x="1" y="25941"/>
                  </a:lnTo>
                  <a:cubicBezTo>
                    <a:pt x="677" y="25941"/>
                    <a:pt x="1234" y="26498"/>
                    <a:pt x="1234" y="27194"/>
                  </a:cubicBezTo>
                  <a:cubicBezTo>
                    <a:pt x="1234" y="27871"/>
                    <a:pt x="677" y="28428"/>
                    <a:pt x="1" y="28428"/>
                  </a:cubicBezTo>
                  <a:lnTo>
                    <a:pt x="1" y="29402"/>
                  </a:lnTo>
                  <a:cubicBezTo>
                    <a:pt x="677" y="29402"/>
                    <a:pt x="1234" y="29959"/>
                    <a:pt x="1234" y="30636"/>
                  </a:cubicBezTo>
                  <a:cubicBezTo>
                    <a:pt x="1234" y="31332"/>
                    <a:pt x="677" y="31889"/>
                    <a:pt x="1" y="31889"/>
                  </a:cubicBezTo>
                  <a:lnTo>
                    <a:pt x="1" y="32864"/>
                  </a:lnTo>
                  <a:cubicBezTo>
                    <a:pt x="677" y="32864"/>
                    <a:pt x="1234" y="33421"/>
                    <a:pt x="1234" y="34097"/>
                  </a:cubicBezTo>
                  <a:cubicBezTo>
                    <a:pt x="1234" y="34793"/>
                    <a:pt x="677" y="35330"/>
                    <a:pt x="1" y="35330"/>
                  </a:cubicBezTo>
                  <a:lnTo>
                    <a:pt x="1" y="36842"/>
                  </a:lnTo>
                  <a:lnTo>
                    <a:pt x="1413" y="36842"/>
                  </a:lnTo>
                  <a:cubicBezTo>
                    <a:pt x="1413" y="36146"/>
                    <a:pt x="1970" y="35589"/>
                    <a:pt x="2666" y="35589"/>
                  </a:cubicBezTo>
                  <a:cubicBezTo>
                    <a:pt x="3343" y="35589"/>
                    <a:pt x="3900" y="36146"/>
                    <a:pt x="3900" y="36842"/>
                  </a:cubicBezTo>
                  <a:lnTo>
                    <a:pt x="4874" y="36842"/>
                  </a:lnTo>
                  <a:cubicBezTo>
                    <a:pt x="4874" y="36146"/>
                    <a:pt x="5431" y="35589"/>
                    <a:pt x="6108" y="35589"/>
                  </a:cubicBezTo>
                  <a:cubicBezTo>
                    <a:pt x="6804" y="35589"/>
                    <a:pt x="7361" y="36146"/>
                    <a:pt x="7361" y="36842"/>
                  </a:cubicBezTo>
                  <a:lnTo>
                    <a:pt x="8336" y="36842"/>
                  </a:lnTo>
                  <a:cubicBezTo>
                    <a:pt x="8336" y="36146"/>
                    <a:pt x="8893" y="35589"/>
                    <a:pt x="9569" y="35589"/>
                  </a:cubicBezTo>
                  <a:cubicBezTo>
                    <a:pt x="10265" y="35589"/>
                    <a:pt x="10803" y="36146"/>
                    <a:pt x="10803" y="36842"/>
                  </a:cubicBezTo>
                  <a:lnTo>
                    <a:pt x="11797" y="36842"/>
                  </a:lnTo>
                  <a:cubicBezTo>
                    <a:pt x="11797" y="36146"/>
                    <a:pt x="12354" y="35589"/>
                    <a:pt x="13030" y="35589"/>
                  </a:cubicBezTo>
                  <a:cubicBezTo>
                    <a:pt x="13707" y="35589"/>
                    <a:pt x="14264" y="36146"/>
                    <a:pt x="14264" y="36842"/>
                  </a:cubicBezTo>
                  <a:lnTo>
                    <a:pt x="15239" y="36842"/>
                  </a:lnTo>
                  <a:cubicBezTo>
                    <a:pt x="15239" y="36146"/>
                    <a:pt x="15796" y="35589"/>
                    <a:pt x="16492" y="35589"/>
                  </a:cubicBezTo>
                  <a:cubicBezTo>
                    <a:pt x="17168" y="35589"/>
                    <a:pt x="17725" y="36146"/>
                    <a:pt x="17725" y="36842"/>
                  </a:cubicBezTo>
                  <a:lnTo>
                    <a:pt x="18700" y="36842"/>
                  </a:lnTo>
                  <a:cubicBezTo>
                    <a:pt x="18700" y="36146"/>
                    <a:pt x="19257" y="35589"/>
                    <a:pt x="19933" y="35589"/>
                  </a:cubicBezTo>
                  <a:cubicBezTo>
                    <a:pt x="20629" y="35589"/>
                    <a:pt x="21186" y="36146"/>
                    <a:pt x="21186" y="36842"/>
                  </a:cubicBezTo>
                  <a:lnTo>
                    <a:pt x="22121" y="36842"/>
                  </a:lnTo>
                  <a:cubicBezTo>
                    <a:pt x="22121" y="36146"/>
                    <a:pt x="22678" y="35589"/>
                    <a:pt x="23355" y="35589"/>
                  </a:cubicBezTo>
                  <a:cubicBezTo>
                    <a:pt x="24051" y="35589"/>
                    <a:pt x="24588" y="36146"/>
                    <a:pt x="24588" y="36842"/>
                  </a:cubicBezTo>
                  <a:lnTo>
                    <a:pt x="25583" y="36842"/>
                  </a:lnTo>
                  <a:cubicBezTo>
                    <a:pt x="25583" y="36146"/>
                    <a:pt x="26140" y="35589"/>
                    <a:pt x="26816" y="35589"/>
                  </a:cubicBezTo>
                  <a:cubicBezTo>
                    <a:pt x="27254" y="35589"/>
                    <a:pt x="27632" y="35828"/>
                    <a:pt x="27851" y="36166"/>
                  </a:cubicBezTo>
                  <a:lnTo>
                    <a:pt x="27851" y="36842"/>
                  </a:lnTo>
                  <a:lnTo>
                    <a:pt x="29263" y="36842"/>
                  </a:lnTo>
                  <a:cubicBezTo>
                    <a:pt x="29263" y="36186"/>
                    <a:pt x="29780" y="35649"/>
                    <a:pt x="30417" y="35609"/>
                  </a:cubicBezTo>
                  <a:cubicBezTo>
                    <a:pt x="31073" y="35649"/>
                    <a:pt x="31570" y="36186"/>
                    <a:pt x="31570" y="36842"/>
                  </a:cubicBezTo>
                  <a:lnTo>
                    <a:pt x="33003" y="36842"/>
                  </a:lnTo>
                  <a:lnTo>
                    <a:pt x="33003" y="36066"/>
                  </a:lnTo>
                  <a:cubicBezTo>
                    <a:pt x="33222" y="35788"/>
                    <a:pt x="33580" y="35589"/>
                    <a:pt x="33958" y="35589"/>
                  </a:cubicBezTo>
                  <a:cubicBezTo>
                    <a:pt x="34654" y="35589"/>
                    <a:pt x="35211" y="36146"/>
                    <a:pt x="35211" y="36842"/>
                  </a:cubicBezTo>
                  <a:lnTo>
                    <a:pt x="36186" y="36842"/>
                  </a:lnTo>
                  <a:cubicBezTo>
                    <a:pt x="36186" y="36146"/>
                    <a:pt x="36743" y="35589"/>
                    <a:pt x="37419" y="35589"/>
                  </a:cubicBezTo>
                  <a:cubicBezTo>
                    <a:pt x="38115" y="35589"/>
                    <a:pt x="38652" y="36146"/>
                    <a:pt x="38652" y="36842"/>
                  </a:cubicBezTo>
                  <a:lnTo>
                    <a:pt x="39647" y="36842"/>
                  </a:lnTo>
                  <a:cubicBezTo>
                    <a:pt x="39647" y="36146"/>
                    <a:pt x="40204" y="35589"/>
                    <a:pt x="40880" y="35589"/>
                  </a:cubicBezTo>
                  <a:cubicBezTo>
                    <a:pt x="41557" y="35589"/>
                    <a:pt x="42114" y="36146"/>
                    <a:pt x="42114" y="36842"/>
                  </a:cubicBezTo>
                  <a:lnTo>
                    <a:pt x="43088" y="36842"/>
                  </a:lnTo>
                  <a:cubicBezTo>
                    <a:pt x="43088" y="36146"/>
                    <a:pt x="43645" y="35589"/>
                    <a:pt x="44342" y="35589"/>
                  </a:cubicBezTo>
                  <a:cubicBezTo>
                    <a:pt x="45018" y="35589"/>
                    <a:pt x="45575" y="36146"/>
                    <a:pt x="45575" y="36842"/>
                  </a:cubicBezTo>
                  <a:lnTo>
                    <a:pt x="46550" y="36842"/>
                  </a:lnTo>
                  <a:cubicBezTo>
                    <a:pt x="46550" y="36146"/>
                    <a:pt x="47107" y="35589"/>
                    <a:pt x="47783" y="35589"/>
                  </a:cubicBezTo>
                  <a:cubicBezTo>
                    <a:pt x="48479" y="35589"/>
                    <a:pt x="49036" y="36146"/>
                    <a:pt x="49036" y="36842"/>
                  </a:cubicBezTo>
                  <a:lnTo>
                    <a:pt x="49971" y="36842"/>
                  </a:lnTo>
                  <a:cubicBezTo>
                    <a:pt x="49971" y="36146"/>
                    <a:pt x="50528" y="35589"/>
                    <a:pt x="51205" y="35589"/>
                  </a:cubicBezTo>
                  <a:cubicBezTo>
                    <a:pt x="51901" y="35589"/>
                    <a:pt x="52438" y="36146"/>
                    <a:pt x="52438" y="36842"/>
                  </a:cubicBezTo>
                  <a:lnTo>
                    <a:pt x="53433" y="36842"/>
                  </a:lnTo>
                  <a:cubicBezTo>
                    <a:pt x="53433" y="36146"/>
                    <a:pt x="53990" y="35589"/>
                    <a:pt x="54666" y="35589"/>
                  </a:cubicBezTo>
                  <a:cubicBezTo>
                    <a:pt x="55342" y="35589"/>
                    <a:pt x="55899" y="36146"/>
                    <a:pt x="55899" y="36842"/>
                  </a:cubicBezTo>
                  <a:lnTo>
                    <a:pt x="56954" y="36842"/>
                  </a:lnTo>
                  <a:cubicBezTo>
                    <a:pt x="56954" y="36146"/>
                    <a:pt x="57511" y="35589"/>
                    <a:pt x="58187" y="35589"/>
                  </a:cubicBezTo>
                  <a:cubicBezTo>
                    <a:pt x="58883" y="35589"/>
                    <a:pt x="59420" y="36146"/>
                    <a:pt x="59420" y="36842"/>
                  </a:cubicBezTo>
                  <a:lnTo>
                    <a:pt x="60853" y="36842"/>
                  </a:lnTo>
                  <a:lnTo>
                    <a:pt x="60853" y="35330"/>
                  </a:lnTo>
                  <a:cubicBezTo>
                    <a:pt x="60156" y="35330"/>
                    <a:pt x="59619" y="34793"/>
                    <a:pt x="59619" y="34097"/>
                  </a:cubicBezTo>
                  <a:cubicBezTo>
                    <a:pt x="59619" y="33421"/>
                    <a:pt x="60156" y="32864"/>
                    <a:pt x="60853" y="32864"/>
                  </a:cubicBezTo>
                  <a:lnTo>
                    <a:pt x="60853" y="31889"/>
                  </a:lnTo>
                  <a:cubicBezTo>
                    <a:pt x="60156" y="31889"/>
                    <a:pt x="59619" y="31332"/>
                    <a:pt x="59619" y="30636"/>
                  </a:cubicBezTo>
                  <a:cubicBezTo>
                    <a:pt x="59619" y="29959"/>
                    <a:pt x="60156" y="29402"/>
                    <a:pt x="60853" y="29402"/>
                  </a:cubicBezTo>
                  <a:lnTo>
                    <a:pt x="60853" y="28428"/>
                  </a:lnTo>
                  <a:cubicBezTo>
                    <a:pt x="60156" y="28428"/>
                    <a:pt x="59619" y="27871"/>
                    <a:pt x="59619" y="27194"/>
                  </a:cubicBezTo>
                  <a:cubicBezTo>
                    <a:pt x="59619" y="26498"/>
                    <a:pt x="60156" y="25941"/>
                    <a:pt x="60853" y="25941"/>
                  </a:cubicBezTo>
                  <a:lnTo>
                    <a:pt x="60853" y="24966"/>
                  </a:lnTo>
                  <a:cubicBezTo>
                    <a:pt x="60156" y="24966"/>
                    <a:pt x="59619" y="24409"/>
                    <a:pt x="59619" y="23733"/>
                  </a:cubicBezTo>
                  <a:cubicBezTo>
                    <a:pt x="59619" y="23335"/>
                    <a:pt x="59818" y="22977"/>
                    <a:pt x="60116" y="22738"/>
                  </a:cubicBezTo>
                  <a:lnTo>
                    <a:pt x="60853" y="22738"/>
                  </a:lnTo>
                  <a:lnTo>
                    <a:pt x="60853" y="22500"/>
                  </a:lnTo>
                  <a:lnTo>
                    <a:pt x="60853" y="21505"/>
                  </a:lnTo>
                  <a:lnTo>
                    <a:pt x="60853" y="21246"/>
                  </a:lnTo>
                  <a:cubicBezTo>
                    <a:pt x="60216" y="21246"/>
                    <a:pt x="59699" y="20769"/>
                    <a:pt x="59619" y="20152"/>
                  </a:cubicBezTo>
                  <a:cubicBezTo>
                    <a:pt x="59699" y="19516"/>
                    <a:pt x="60216" y="19038"/>
                    <a:pt x="60853" y="19038"/>
                  </a:cubicBezTo>
                  <a:lnTo>
                    <a:pt x="60853" y="18780"/>
                  </a:lnTo>
                  <a:lnTo>
                    <a:pt x="60853" y="18063"/>
                  </a:lnTo>
                  <a:lnTo>
                    <a:pt x="60853" y="17785"/>
                  </a:lnTo>
                  <a:cubicBezTo>
                    <a:pt x="60216" y="17785"/>
                    <a:pt x="59699" y="17308"/>
                    <a:pt x="59619" y="16691"/>
                  </a:cubicBezTo>
                  <a:cubicBezTo>
                    <a:pt x="59699" y="16074"/>
                    <a:pt x="60216" y="15577"/>
                    <a:pt x="60853" y="15577"/>
                  </a:cubicBezTo>
                  <a:lnTo>
                    <a:pt x="60853" y="15318"/>
                  </a:lnTo>
                  <a:lnTo>
                    <a:pt x="60853" y="14344"/>
                  </a:lnTo>
                  <a:lnTo>
                    <a:pt x="60853" y="14085"/>
                  </a:lnTo>
                  <a:lnTo>
                    <a:pt x="60116" y="14085"/>
                  </a:lnTo>
                  <a:cubicBezTo>
                    <a:pt x="59798" y="13866"/>
                    <a:pt x="59619" y="13508"/>
                    <a:pt x="59619" y="13110"/>
                  </a:cubicBezTo>
                  <a:cubicBezTo>
                    <a:pt x="59619" y="12414"/>
                    <a:pt x="60156" y="11857"/>
                    <a:pt x="60853" y="11857"/>
                  </a:cubicBezTo>
                  <a:lnTo>
                    <a:pt x="60853" y="10882"/>
                  </a:lnTo>
                  <a:cubicBezTo>
                    <a:pt x="60156" y="10882"/>
                    <a:pt x="59619" y="10325"/>
                    <a:pt x="59619" y="9649"/>
                  </a:cubicBezTo>
                  <a:cubicBezTo>
                    <a:pt x="59619" y="8953"/>
                    <a:pt x="60156" y="8415"/>
                    <a:pt x="60853" y="8415"/>
                  </a:cubicBezTo>
                  <a:lnTo>
                    <a:pt x="60853" y="7421"/>
                  </a:lnTo>
                  <a:cubicBezTo>
                    <a:pt x="60156" y="7421"/>
                    <a:pt x="59619" y="6864"/>
                    <a:pt x="59619" y="6188"/>
                  </a:cubicBezTo>
                  <a:cubicBezTo>
                    <a:pt x="59619" y="5511"/>
                    <a:pt x="60156" y="4954"/>
                    <a:pt x="60853" y="4954"/>
                  </a:cubicBezTo>
                  <a:lnTo>
                    <a:pt x="60853" y="3960"/>
                  </a:lnTo>
                  <a:cubicBezTo>
                    <a:pt x="60156" y="3960"/>
                    <a:pt x="59619" y="3422"/>
                    <a:pt x="59619" y="2726"/>
                  </a:cubicBezTo>
                  <a:cubicBezTo>
                    <a:pt x="59619" y="2050"/>
                    <a:pt x="60156" y="1493"/>
                    <a:pt x="60853" y="1493"/>
                  </a:cubicBezTo>
                  <a:lnTo>
                    <a:pt x="60853" y="1"/>
                  </a:lnTo>
                  <a:lnTo>
                    <a:pt x="59420" y="1"/>
                  </a:lnTo>
                  <a:cubicBezTo>
                    <a:pt x="59420" y="677"/>
                    <a:pt x="58883" y="1234"/>
                    <a:pt x="58187" y="1234"/>
                  </a:cubicBezTo>
                  <a:cubicBezTo>
                    <a:pt x="57511" y="1234"/>
                    <a:pt x="56954" y="677"/>
                    <a:pt x="56954" y="1"/>
                  </a:cubicBezTo>
                  <a:lnTo>
                    <a:pt x="55899" y="1"/>
                  </a:lnTo>
                  <a:cubicBezTo>
                    <a:pt x="55899" y="677"/>
                    <a:pt x="55342" y="1234"/>
                    <a:pt x="54666" y="1234"/>
                  </a:cubicBezTo>
                  <a:cubicBezTo>
                    <a:pt x="53990" y="1234"/>
                    <a:pt x="53433" y="677"/>
                    <a:pt x="53433" y="1"/>
                  </a:cubicBezTo>
                  <a:lnTo>
                    <a:pt x="52438" y="1"/>
                  </a:lnTo>
                  <a:cubicBezTo>
                    <a:pt x="52438" y="677"/>
                    <a:pt x="51901" y="1234"/>
                    <a:pt x="51205" y="1234"/>
                  </a:cubicBezTo>
                  <a:cubicBezTo>
                    <a:pt x="50528" y="1234"/>
                    <a:pt x="49971" y="677"/>
                    <a:pt x="49971" y="1"/>
                  </a:cubicBezTo>
                  <a:lnTo>
                    <a:pt x="49036" y="1"/>
                  </a:lnTo>
                  <a:cubicBezTo>
                    <a:pt x="49036" y="677"/>
                    <a:pt x="48479" y="1234"/>
                    <a:pt x="47783" y="1234"/>
                  </a:cubicBezTo>
                  <a:cubicBezTo>
                    <a:pt x="47107" y="1234"/>
                    <a:pt x="46550" y="677"/>
                    <a:pt x="46550" y="1"/>
                  </a:cubicBezTo>
                  <a:lnTo>
                    <a:pt x="45575" y="1"/>
                  </a:lnTo>
                  <a:cubicBezTo>
                    <a:pt x="45575" y="677"/>
                    <a:pt x="45018" y="1234"/>
                    <a:pt x="44342" y="1234"/>
                  </a:cubicBezTo>
                  <a:cubicBezTo>
                    <a:pt x="43645" y="1234"/>
                    <a:pt x="43088" y="677"/>
                    <a:pt x="43088" y="1"/>
                  </a:cubicBezTo>
                  <a:lnTo>
                    <a:pt x="42114" y="1"/>
                  </a:lnTo>
                  <a:cubicBezTo>
                    <a:pt x="42114" y="677"/>
                    <a:pt x="41557" y="1234"/>
                    <a:pt x="40880" y="1234"/>
                  </a:cubicBezTo>
                  <a:cubicBezTo>
                    <a:pt x="40204" y="1234"/>
                    <a:pt x="39647" y="677"/>
                    <a:pt x="39647" y="1"/>
                  </a:cubicBezTo>
                  <a:lnTo>
                    <a:pt x="38652" y="1"/>
                  </a:lnTo>
                  <a:cubicBezTo>
                    <a:pt x="38652" y="677"/>
                    <a:pt x="38115" y="1234"/>
                    <a:pt x="37419" y="1234"/>
                  </a:cubicBezTo>
                  <a:cubicBezTo>
                    <a:pt x="36743" y="1234"/>
                    <a:pt x="36186" y="677"/>
                    <a:pt x="36186" y="1"/>
                  </a:cubicBezTo>
                  <a:lnTo>
                    <a:pt x="35211" y="1"/>
                  </a:lnTo>
                  <a:cubicBezTo>
                    <a:pt x="35211" y="677"/>
                    <a:pt x="34654" y="1234"/>
                    <a:pt x="33958" y="1234"/>
                  </a:cubicBezTo>
                  <a:cubicBezTo>
                    <a:pt x="33580" y="1234"/>
                    <a:pt x="33222" y="1055"/>
                    <a:pt x="33003" y="757"/>
                  </a:cubicBezTo>
                  <a:lnTo>
                    <a:pt x="33003" y="1"/>
                  </a:lnTo>
                  <a:lnTo>
                    <a:pt x="31570" y="1"/>
                  </a:lnTo>
                  <a:cubicBezTo>
                    <a:pt x="31570" y="657"/>
                    <a:pt x="31073" y="1194"/>
                    <a:pt x="30417" y="1234"/>
                  </a:cubicBezTo>
                  <a:cubicBezTo>
                    <a:pt x="29780" y="1194"/>
                    <a:pt x="29263" y="657"/>
                    <a:pt x="29263" y="1"/>
                  </a:cubicBezTo>
                  <a:lnTo>
                    <a:pt x="27851" y="1"/>
                  </a:lnTo>
                  <a:lnTo>
                    <a:pt x="27851" y="677"/>
                  </a:lnTo>
                  <a:cubicBezTo>
                    <a:pt x="27632" y="1015"/>
                    <a:pt x="27254" y="1234"/>
                    <a:pt x="26816" y="1234"/>
                  </a:cubicBezTo>
                  <a:cubicBezTo>
                    <a:pt x="26140" y="1234"/>
                    <a:pt x="25583" y="677"/>
                    <a:pt x="25583" y="1"/>
                  </a:cubicBezTo>
                  <a:lnTo>
                    <a:pt x="24588" y="1"/>
                  </a:lnTo>
                  <a:cubicBezTo>
                    <a:pt x="24588" y="677"/>
                    <a:pt x="24051" y="1234"/>
                    <a:pt x="23355" y="1234"/>
                  </a:cubicBezTo>
                  <a:cubicBezTo>
                    <a:pt x="22678" y="1234"/>
                    <a:pt x="22121" y="677"/>
                    <a:pt x="22121" y="1"/>
                  </a:cubicBezTo>
                  <a:lnTo>
                    <a:pt x="21186" y="1"/>
                  </a:lnTo>
                  <a:cubicBezTo>
                    <a:pt x="21186" y="677"/>
                    <a:pt x="20629" y="1234"/>
                    <a:pt x="19933" y="1234"/>
                  </a:cubicBezTo>
                  <a:cubicBezTo>
                    <a:pt x="19257" y="1234"/>
                    <a:pt x="18700" y="677"/>
                    <a:pt x="18700" y="1"/>
                  </a:cubicBezTo>
                  <a:lnTo>
                    <a:pt x="17725" y="1"/>
                  </a:lnTo>
                  <a:cubicBezTo>
                    <a:pt x="17725" y="677"/>
                    <a:pt x="17168" y="1234"/>
                    <a:pt x="16492" y="1234"/>
                  </a:cubicBezTo>
                  <a:cubicBezTo>
                    <a:pt x="15796" y="1234"/>
                    <a:pt x="15239" y="677"/>
                    <a:pt x="15239" y="1"/>
                  </a:cubicBezTo>
                  <a:lnTo>
                    <a:pt x="14264" y="1"/>
                  </a:lnTo>
                  <a:cubicBezTo>
                    <a:pt x="14264" y="677"/>
                    <a:pt x="13707" y="1234"/>
                    <a:pt x="13030" y="1234"/>
                  </a:cubicBezTo>
                  <a:cubicBezTo>
                    <a:pt x="12354" y="1234"/>
                    <a:pt x="11797" y="677"/>
                    <a:pt x="11797" y="1"/>
                  </a:cubicBezTo>
                  <a:lnTo>
                    <a:pt x="10803" y="1"/>
                  </a:lnTo>
                  <a:cubicBezTo>
                    <a:pt x="10803" y="677"/>
                    <a:pt x="10265" y="1234"/>
                    <a:pt x="9569" y="1234"/>
                  </a:cubicBezTo>
                  <a:cubicBezTo>
                    <a:pt x="8893" y="1234"/>
                    <a:pt x="8336" y="677"/>
                    <a:pt x="8336" y="1"/>
                  </a:cubicBezTo>
                  <a:lnTo>
                    <a:pt x="7361" y="1"/>
                  </a:lnTo>
                  <a:cubicBezTo>
                    <a:pt x="7361" y="677"/>
                    <a:pt x="6804" y="1234"/>
                    <a:pt x="6108" y="1234"/>
                  </a:cubicBezTo>
                  <a:cubicBezTo>
                    <a:pt x="5431" y="1234"/>
                    <a:pt x="4874" y="677"/>
                    <a:pt x="4874" y="1"/>
                  </a:cubicBezTo>
                  <a:lnTo>
                    <a:pt x="3900" y="1"/>
                  </a:lnTo>
                  <a:cubicBezTo>
                    <a:pt x="3900" y="677"/>
                    <a:pt x="3343" y="1234"/>
                    <a:pt x="2666" y="1234"/>
                  </a:cubicBezTo>
                  <a:cubicBezTo>
                    <a:pt x="1970" y="1234"/>
                    <a:pt x="1413" y="677"/>
                    <a:pt x="141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gce60c43bd6_0_470"/>
            <p:cNvSpPr/>
            <p:nvPr/>
          </p:nvSpPr>
          <p:spPr>
            <a:xfrm>
              <a:off x="9251700" y="246850"/>
              <a:ext cx="750000" cy="1279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9" name="Google Shape;659;gce60c43bd6_0_470"/>
          <p:cNvSpPr/>
          <p:nvPr/>
        </p:nvSpPr>
        <p:spPr>
          <a:xfrm>
            <a:off x="8116135" y="2625877"/>
            <a:ext cx="727500" cy="7257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60" name="Google Shape;660;gce60c43bd6_0_470"/>
          <p:cNvGrpSpPr/>
          <p:nvPr/>
        </p:nvGrpSpPr>
        <p:grpSpPr>
          <a:xfrm>
            <a:off x="8035119" y="1399599"/>
            <a:ext cx="884321" cy="1017546"/>
            <a:chOff x="7334148" y="1081344"/>
            <a:chExt cx="1096357" cy="1261525"/>
          </a:xfrm>
        </p:grpSpPr>
        <p:sp>
          <p:nvSpPr>
            <p:cNvPr id="661" name="Google Shape;661;gce60c43bd6_0_470"/>
            <p:cNvSpPr/>
            <p:nvPr/>
          </p:nvSpPr>
          <p:spPr>
            <a:xfrm>
              <a:off x="7334148" y="1081344"/>
              <a:ext cx="1096357" cy="1261525"/>
            </a:xfrm>
            <a:custGeom>
              <a:rect b="b" l="l" r="r" t="t"/>
              <a:pathLst>
                <a:path extrusionOk="0" h="26578" w="23097">
                  <a:moveTo>
                    <a:pt x="1" y="0"/>
                  </a:moveTo>
                  <a:lnTo>
                    <a:pt x="1" y="896"/>
                  </a:lnTo>
                  <a:lnTo>
                    <a:pt x="80" y="896"/>
                  </a:lnTo>
                  <a:cubicBezTo>
                    <a:pt x="538" y="896"/>
                    <a:pt x="916" y="1254"/>
                    <a:pt x="916" y="1731"/>
                  </a:cubicBezTo>
                  <a:cubicBezTo>
                    <a:pt x="916" y="2189"/>
                    <a:pt x="538" y="2567"/>
                    <a:pt x="80" y="2567"/>
                  </a:cubicBezTo>
                  <a:cubicBezTo>
                    <a:pt x="61" y="2567"/>
                    <a:pt x="21" y="2567"/>
                    <a:pt x="1" y="2547"/>
                  </a:cubicBezTo>
                  <a:lnTo>
                    <a:pt x="1" y="3203"/>
                  </a:lnTo>
                  <a:lnTo>
                    <a:pt x="80" y="3203"/>
                  </a:lnTo>
                  <a:cubicBezTo>
                    <a:pt x="538" y="3203"/>
                    <a:pt x="916" y="3581"/>
                    <a:pt x="916" y="4039"/>
                  </a:cubicBezTo>
                  <a:cubicBezTo>
                    <a:pt x="916" y="4496"/>
                    <a:pt x="538" y="4874"/>
                    <a:pt x="80" y="4874"/>
                  </a:cubicBezTo>
                  <a:lnTo>
                    <a:pt x="1" y="4874"/>
                  </a:lnTo>
                  <a:lnTo>
                    <a:pt x="1" y="5531"/>
                  </a:lnTo>
                  <a:cubicBezTo>
                    <a:pt x="21" y="5511"/>
                    <a:pt x="61" y="5511"/>
                    <a:pt x="80" y="5511"/>
                  </a:cubicBezTo>
                  <a:cubicBezTo>
                    <a:pt x="538" y="5511"/>
                    <a:pt x="916" y="5889"/>
                    <a:pt x="916" y="6346"/>
                  </a:cubicBezTo>
                  <a:cubicBezTo>
                    <a:pt x="916" y="6824"/>
                    <a:pt x="538" y="7182"/>
                    <a:pt x="80" y="7182"/>
                  </a:cubicBezTo>
                  <a:lnTo>
                    <a:pt x="1" y="7182"/>
                  </a:lnTo>
                  <a:lnTo>
                    <a:pt x="1" y="7838"/>
                  </a:lnTo>
                  <a:lnTo>
                    <a:pt x="80" y="7838"/>
                  </a:lnTo>
                  <a:cubicBezTo>
                    <a:pt x="538" y="7838"/>
                    <a:pt x="916" y="8196"/>
                    <a:pt x="916" y="8674"/>
                  </a:cubicBezTo>
                  <a:cubicBezTo>
                    <a:pt x="916" y="9131"/>
                    <a:pt x="538" y="9509"/>
                    <a:pt x="80" y="9509"/>
                  </a:cubicBezTo>
                  <a:cubicBezTo>
                    <a:pt x="61" y="9509"/>
                    <a:pt x="21" y="9489"/>
                    <a:pt x="1" y="9489"/>
                  </a:cubicBezTo>
                  <a:lnTo>
                    <a:pt x="1" y="10146"/>
                  </a:lnTo>
                  <a:lnTo>
                    <a:pt x="80" y="10146"/>
                  </a:lnTo>
                  <a:cubicBezTo>
                    <a:pt x="538" y="10146"/>
                    <a:pt x="916" y="10524"/>
                    <a:pt x="916" y="10981"/>
                  </a:cubicBezTo>
                  <a:cubicBezTo>
                    <a:pt x="916" y="11439"/>
                    <a:pt x="538" y="11817"/>
                    <a:pt x="80" y="11817"/>
                  </a:cubicBezTo>
                  <a:lnTo>
                    <a:pt x="1" y="11817"/>
                  </a:lnTo>
                  <a:lnTo>
                    <a:pt x="1" y="12453"/>
                  </a:lnTo>
                  <a:lnTo>
                    <a:pt x="80" y="12453"/>
                  </a:lnTo>
                  <a:cubicBezTo>
                    <a:pt x="538" y="12453"/>
                    <a:pt x="916" y="12831"/>
                    <a:pt x="916" y="13289"/>
                  </a:cubicBezTo>
                  <a:cubicBezTo>
                    <a:pt x="916" y="13746"/>
                    <a:pt x="538" y="14124"/>
                    <a:pt x="80" y="14124"/>
                  </a:cubicBezTo>
                  <a:lnTo>
                    <a:pt x="1" y="14124"/>
                  </a:lnTo>
                  <a:lnTo>
                    <a:pt x="1" y="14781"/>
                  </a:lnTo>
                  <a:cubicBezTo>
                    <a:pt x="21" y="14761"/>
                    <a:pt x="61" y="14761"/>
                    <a:pt x="80" y="14761"/>
                  </a:cubicBezTo>
                  <a:cubicBezTo>
                    <a:pt x="538" y="14761"/>
                    <a:pt x="916" y="15139"/>
                    <a:pt x="916" y="15596"/>
                  </a:cubicBezTo>
                  <a:cubicBezTo>
                    <a:pt x="916" y="16074"/>
                    <a:pt x="538" y="16432"/>
                    <a:pt x="80" y="16432"/>
                  </a:cubicBezTo>
                  <a:lnTo>
                    <a:pt x="1" y="16432"/>
                  </a:lnTo>
                  <a:lnTo>
                    <a:pt x="1" y="17088"/>
                  </a:lnTo>
                  <a:lnTo>
                    <a:pt x="80" y="17088"/>
                  </a:lnTo>
                  <a:cubicBezTo>
                    <a:pt x="538" y="17088"/>
                    <a:pt x="916" y="17446"/>
                    <a:pt x="916" y="17924"/>
                  </a:cubicBezTo>
                  <a:cubicBezTo>
                    <a:pt x="916" y="18381"/>
                    <a:pt x="538" y="18759"/>
                    <a:pt x="80" y="18759"/>
                  </a:cubicBezTo>
                  <a:cubicBezTo>
                    <a:pt x="61" y="18759"/>
                    <a:pt x="21" y="18739"/>
                    <a:pt x="1" y="18739"/>
                  </a:cubicBezTo>
                  <a:lnTo>
                    <a:pt x="1" y="19396"/>
                  </a:lnTo>
                  <a:lnTo>
                    <a:pt x="80" y="19396"/>
                  </a:lnTo>
                  <a:cubicBezTo>
                    <a:pt x="538" y="19396"/>
                    <a:pt x="916" y="19774"/>
                    <a:pt x="916" y="20231"/>
                  </a:cubicBezTo>
                  <a:cubicBezTo>
                    <a:pt x="916" y="20689"/>
                    <a:pt x="538" y="21067"/>
                    <a:pt x="80" y="21067"/>
                  </a:cubicBezTo>
                  <a:lnTo>
                    <a:pt x="1" y="21067"/>
                  </a:lnTo>
                  <a:lnTo>
                    <a:pt x="1" y="21703"/>
                  </a:lnTo>
                  <a:lnTo>
                    <a:pt x="80" y="21703"/>
                  </a:lnTo>
                  <a:cubicBezTo>
                    <a:pt x="538" y="21703"/>
                    <a:pt x="916" y="22081"/>
                    <a:pt x="916" y="22539"/>
                  </a:cubicBezTo>
                  <a:cubicBezTo>
                    <a:pt x="916" y="22996"/>
                    <a:pt x="538" y="23374"/>
                    <a:pt x="80" y="23374"/>
                  </a:cubicBezTo>
                  <a:lnTo>
                    <a:pt x="1" y="23374"/>
                  </a:lnTo>
                  <a:lnTo>
                    <a:pt x="1" y="24031"/>
                  </a:lnTo>
                  <a:cubicBezTo>
                    <a:pt x="21" y="24011"/>
                    <a:pt x="61" y="24011"/>
                    <a:pt x="80" y="24011"/>
                  </a:cubicBezTo>
                  <a:cubicBezTo>
                    <a:pt x="538" y="24011"/>
                    <a:pt x="916" y="24389"/>
                    <a:pt x="916" y="24847"/>
                  </a:cubicBezTo>
                  <a:cubicBezTo>
                    <a:pt x="916" y="25324"/>
                    <a:pt x="538" y="25682"/>
                    <a:pt x="80" y="25682"/>
                  </a:cubicBezTo>
                  <a:lnTo>
                    <a:pt x="1" y="25682"/>
                  </a:lnTo>
                  <a:lnTo>
                    <a:pt x="1" y="26577"/>
                  </a:lnTo>
                  <a:lnTo>
                    <a:pt x="1493" y="26577"/>
                  </a:lnTo>
                  <a:cubicBezTo>
                    <a:pt x="1493" y="26120"/>
                    <a:pt x="1871" y="25742"/>
                    <a:pt x="2328" y="25742"/>
                  </a:cubicBezTo>
                  <a:cubicBezTo>
                    <a:pt x="2786" y="25742"/>
                    <a:pt x="3164" y="26120"/>
                    <a:pt x="3164" y="26577"/>
                  </a:cubicBezTo>
                  <a:lnTo>
                    <a:pt x="3800" y="26577"/>
                  </a:lnTo>
                  <a:cubicBezTo>
                    <a:pt x="3800" y="26120"/>
                    <a:pt x="4178" y="25742"/>
                    <a:pt x="4636" y="25742"/>
                  </a:cubicBezTo>
                  <a:cubicBezTo>
                    <a:pt x="5113" y="25742"/>
                    <a:pt x="5471" y="26120"/>
                    <a:pt x="5471" y="26577"/>
                  </a:cubicBezTo>
                  <a:lnTo>
                    <a:pt x="6128" y="26577"/>
                  </a:lnTo>
                  <a:cubicBezTo>
                    <a:pt x="6128" y="26120"/>
                    <a:pt x="6486" y="25742"/>
                    <a:pt x="6963" y="25742"/>
                  </a:cubicBezTo>
                  <a:cubicBezTo>
                    <a:pt x="7421" y="25742"/>
                    <a:pt x="7799" y="26120"/>
                    <a:pt x="7799" y="26577"/>
                  </a:cubicBezTo>
                  <a:lnTo>
                    <a:pt x="8435" y="26577"/>
                  </a:lnTo>
                  <a:cubicBezTo>
                    <a:pt x="8435" y="26120"/>
                    <a:pt x="8813" y="25742"/>
                    <a:pt x="9271" y="25742"/>
                  </a:cubicBezTo>
                  <a:cubicBezTo>
                    <a:pt x="9728" y="25742"/>
                    <a:pt x="10106" y="26120"/>
                    <a:pt x="10106" y="26577"/>
                  </a:cubicBezTo>
                  <a:lnTo>
                    <a:pt x="10743" y="26577"/>
                  </a:lnTo>
                  <a:cubicBezTo>
                    <a:pt x="10743" y="26120"/>
                    <a:pt x="11121" y="25742"/>
                    <a:pt x="11598" y="25742"/>
                  </a:cubicBezTo>
                  <a:cubicBezTo>
                    <a:pt x="12056" y="25742"/>
                    <a:pt x="12434" y="26120"/>
                    <a:pt x="12434" y="26577"/>
                  </a:cubicBezTo>
                  <a:lnTo>
                    <a:pt x="13070" y="26577"/>
                  </a:lnTo>
                  <a:cubicBezTo>
                    <a:pt x="13070" y="26120"/>
                    <a:pt x="13448" y="25742"/>
                    <a:pt x="13906" y="25742"/>
                  </a:cubicBezTo>
                  <a:cubicBezTo>
                    <a:pt x="14363" y="25742"/>
                    <a:pt x="14741" y="26120"/>
                    <a:pt x="14741" y="26577"/>
                  </a:cubicBezTo>
                  <a:lnTo>
                    <a:pt x="15378" y="26577"/>
                  </a:lnTo>
                  <a:cubicBezTo>
                    <a:pt x="15378" y="26120"/>
                    <a:pt x="15756" y="25742"/>
                    <a:pt x="16213" y="25742"/>
                  </a:cubicBezTo>
                  <a:cubicBezTo>
                    <a:pt x="16691" y="25742"/>
                    <a:pt x="17049" y="26120"/>
                    <a:pt x="17049" y="26577"/>
                  </a:cubicBezTo>
                  <a:lnTo>
                    <a:pt x="17705" y="26577"/>
                  </a:lnTo>
                  <a:cubicBezTo>
                    <a:pt x="17705" y="26120"/>
                    <a:pt x="18063" y="25742"/>
                    <a:pt x="18541" y="25742"/>
                  </a:cubicBezTo>
                  <a:cubicBezTo>
                    <a:pt x="18998" y="25742"/>
                    <a:pt x="19376" y="26120"/>
                    <a:pt x="19376" y="26577"/>
                  </a:cubicBezTo>
                  <a:lnTo>
                    <a:pt x="20013" y="26577"/>
                  </a:lnTo>
                  <a:cubicBezTo>
                    <a:pt x="20013" y="26120"/>
                    <a:pt x="20391" y="25742"/>
                    <a:pt x="20848" y="25742"/>
                  </a:cubicBezTo>
                  <a:cubicBezTo>
                    <a:pt x="21306" y="25742"/>
                    <a:pt x="21684" y="26120"/>
                    <a:pt x="21684" y="26577"/>
                  </a:cubicBezTo>
                  <a:lnTo>
                    <a:pt x="23096" y="26577"/>
                  </a:lnTo>
                  <a:lnTo>
                    <a:pt x="23096" y="25682"/>
                  </a:lnTo>
                  <a:cubicBezTo>
                    <a:pt x="22639" y="25682"/>
                    <a:pt x="22261" y="25304"/>
                    <a:pt x="22261" y="24847"/>
                  </a:cubicBezTo>
                  <a:cubicBezTo>
                    <a:pt x="22261" y="24389"/>
                    <a:pt x="22639" y="24011"/>
                    <a:pt x="23096" y="24011"/>
                  </a:cubicBezTo>
                  <a:lnTo>
                    <a:pt x="23096" y="23374"/>
                  </a:lnTo>
                  <a:cubicBezTo>
                    <a:pt x="22639" y="23374"/>
                    <a:pt x="22261" y="22996"/>
                    <a:pt x="22261" y="22539"/>
                  </a:cubicBezTo>
                  <a:cubicBezTo>
                    <a:pt x="22261" y="22081"/>
                    <a:pt x="22639" y="21703"/>
                    <a:pt x="23096" y="21703"/>
                  </a:cubicBezTo>
                  <a:lnTo>
                    <a:pt x="23096" y="21047"/>
                  </a:lnTo>
                  <a:cubicBezTo>
                    <a:pt x="22639" y="21047"/>
                    <a:pt x="22261" y="20689"/>
                    <a:pt x="22261" y="20211"/>
                  </a:cubicBezTo>
                  <a:cubicBezTo>
                    <a:pt x="22261" y="19754"/>
                    <a:pt x="22639" y="19376"/>
                    <a:pt x="23096" y="19376"/>
                  </a:cubicBezTo>
                  <a:lnTo>
                    <a:pt x="23096" y="18739"/>
                  </a:lnTo>
                  <a:cubicBezTo>
                    <a:pt x="22639" y="18739"/>
                    <a:pt x="22261" y="18361"/>
                    <a:pt x="22261" y="17904"/>
                  </a:cubicBezTo>
                  <a:cubicBezTo>
                    <a:pt x="22261" y="17446"/>
                    <a:pt x="22639" y="17068"/>
                    <a:pt x="23096" y="17068"/>
                  </a:cubicBezTo>
                  <a:lnTo>
                    <a:pt x="23096" y="16432"/>
                  </a:lnTo>
                  <a:cubicBezTo>
                    <a:pt x="22639" y="16432"/>
                    <a:pt x="22261" y="16054"/>
                    <a:pt x="22261" y="15596"/>
                  </a:cubicBezTo>
                  <a:cubicBezTo>
                    <a:pt x="22261" y="15119"/>
                    <a:pt x="22639" y="14761"/>
                    <a:pt x="23096" y="14761"/>
                  </a:cubicBezTo>
                  <a:lnTo>
                    <a:pt x="23096" y="14104"/>
                  </a:lnTo>
                  <a:cubicBezTo>
                    <a:pt x="22639" y="14104"/>
                    <a:pt x="22261" y="13746"/>
                    <a:pt x="22261" y="13269"/>
                  </a:cubicBezTo>
                  <a:cubicBezTo>
                    <a:pt x="22261" y="12811"/>
                    <a:pt x="22639" y="12433"/>
                    <a:pt x="23096" y="12433"/>
                  </a:cubicBezTo>
                  <a:lnTo>
                    <a:pt x="23096" y="11797"/>
                  </a:lnTo>
                  <a:cubicBezTo>
                    <a:pt x="22639" y="11797"/>
                    <a:pt x="22261" y="11419"/>
                    <a:pt x="22261" y="10961"/>
                  </a:cubicBezTo>
                  <a:cubicBezTo>
                    <a:pt x="22261" y="10504"/>
                    <a:pt x="22639" y="10126"/>
                    <a:pt x="23096" y="10126"/>
                  </a:cubicBezTo>
                  <a:lnTo>
                    <a:pt x="23096" y="9489"/>
                  </a:lnTo>
                  <a:cubicBezTo>
                    <a:pt x="22639" y="9489"/>
                    <a:pt x="22261" y="9111"/>
                    <a:pt x="22261" y="8654"/>
                  </a:cubicBezTo>
                  <a:cubicBezTo>
                    <a:pt x="22261" y="8176"/>
                    <a:pt x="22639" y="7818"/>
                    <a:pt x="23096" y="7818"/>
                  </a:cubicBezTo>
                  <a:lnTo>
                    <a:pt x="23096" y="7162"/>
                  </a:lnTo>
                  <a:cubicBezTo>
                    <a:pt x="22639" y="7162"/>
                    <a:pt x="22261" y="6784"/>
                    <a:pt x="22261" y="6326"/>
                  </a:cubicBezTo>
                  <a:cubicBezTo>
                    <a:pt x="22261" y="5869"/>
                    <a:pt x="22639" y="5491"/>
                    <a:pt x="23096" y="5491"/>
                  </a:cubicBezTo>
                  <a:lnTo>
                    <a:pt x="23096" y="4854"/>
                  </a:lnTo>
                  <a:cubicBezTo>
                    <a:pt x="23085" y="4855"/>
                    <a:pt x="23073" y="4855"/>
                    <a:pt x="23062" y="4855"/>
                  </a:cubicBezTo>
                  <a:cubicBezTo>
                    <a:pt x="22620" y="4855"/>
                    <a:pt x="22261" y="4485"/>
                    <a:pt x="22261" y="4039"/>
                  </a:cubicBezTo>
                  <a:cubicBezTo>
                    <a:pt x="22261" y="3581"/>
                    <a:pt x="22639" y="3203"/>
                    <a:pt x="23096" y="3203"/>
                  </a:cubicBezTo>
                  <a:lnTo>
                    <a:pt x="23096" y="2567"/>
                  </a:lnTo>
                  <a:cubicBezTo>
                    <a:pt x="22639" y="2567"/>
                    <a:pt x="22261" y="2189"/>
                    <a:pt x="22261" y="1731"/>
                  </a:cubicBezTo>
                  <a:cubicBezTo>
                    <a:pt x="22261" y="1274"/>
                    <a:pt x="22639" y="896"/>
                    <a:pt x="23096" y="896"/>
                  </a:cubicBezTo>
                  <a:lnTo>
                    <a:pt x="23096" y="0"/>
                  </a:lnTo>
                  <a:lnTo>
                    <a:pt x="21684" y="0"/>
                  </a:lnTo>
                  <a:cubicBezTo>
                    <a:pt x="21684" y="458"/>
                    <a:pt x="21306" y="836"/>
                    <a:pt x="20848" y="836"/>
                  </a:cubicBezTo>
                  <a:cubicBezTo>
                    <a:pt x="20391" y="836"/>
                    <a:pt x="20013" y="458"/>
                    <a:pt x="20013" y="0"/>
                  </a:cubicBezTo>
                  <a:lnTo>
                    <a:pt x="19376" y="0"/>
                  </a:lnTo>
                  <a:cubicBezTo>
                    <a:pt x="19376" y="458"/>
                    <a:pt x="18998" y="836"/>
                    <a:pt x="18541" y="836"/>
                  </a:cubicBezTo>
                  <a:cubicBezTo>
                    <a:pt x="18063" y="836"/>
                    <a:pt x="17705" y="458"/>
                    <a:pt x="17705" y="0"/>
                  </a:cubicBezTo>
                  <a:lnTo>
                    <a:pt x="17049" y="0"/>
                  </a:lnTo>
                  <a:cubicBezTo>
                    <a:pt x="17049" y="458"/>
                    <a:pt x="16691" y="836"/>
                    <a:pt x="16213" y="836"/>
                  </a:cubicBezTo>
                  <a:cubicBezTo>
                    <a:pt x="15756" y="836"/>
                    <a:pt x="15378" y="458"/>
                    <a:pt x="15378" y="0"/>
                  </a:cubicBezTo>
                  <a:lnTo>
                    <a:pt x="14741" y="0"/>
                  </a:lnTo>
                  <a:cubicBezTo>
                    <a:pt x="14741" y="458"/>
                    <a:pt x="14363" y="836"/>
                    <a:pt x="13906" y="836"/>
                  </a:cubicBezTo>
                  <a:cubicBezTo>
                    <a:pt x="13448" y="836"/>
                    <a:pt x="13070" y="458"/>
                    <a:pt x="13070" y="0"/>
                  </a:cubicBezTo>
                  <a:lnTo>
                    <a:pt x="12434" y="0"/>
                  </a:lnTo>
                  <a:cubicBezTo>
                    <a:pt x="12434" y="458"/>
                    <a:pt x="12056" y="836"/>
                    <a:pt x="11598" y="836"/>
                  </a:cubicBezTo>
                  <a:cubicBezTo>
                    <a:pt x="11121" y="836"/>
                    <a:pt x="10743" y="458"/>
                    <a:pt x="10743" y="0"/>
                  </a:cubicBezTo>
                  <a:lnTo>
                    <a:pt x="10106" y="0"/>
                  </a:lnTo>
                  <a:cubicBezTo>
                    <a:pt x="10106" y="458"/>
                    <a:pt x="9728" y="836"/>
                    <a:pt x="9271" y="836"/>
                  </a:cubicBezTo>
                  <a:cubicBezTo>
                    <a:pt x="8813" y="836"/>
                    <a:pt x="8435" y="458"/>
                    <a:pt x="8435" y="0"/>
                  </a:cubicBezTo>
                  <a:lnTo>
                    <a:pt x="7799" y="0"/>
                  </a:lnTo>
                  <a:cubicBezTo>
                    <a:pt x="7799" y="458"/>
                    <a:pt x="7421" y="836"/>
                    <a:pt x="6963" y="836"/>
                  </a:cubicBezTo>
                  <a:cubicBezTo>
                    <a:pt x="6486" y="836"/>
                    <a:pt x="6128" y="458"/>
                    <a:pt x="6128" y="0"/>
                  </a:cubicBezTo>
                  <a:lnTo>
                    <a:pt x="5471" y="0"/>
                  </a:lnTo>
                  <a:cubicBezTo>
                    <a:pt x="5471" y="458"/>
                    <a:pt x="5113" y="836"/>
                    <a:pt x="4636" y="836"/>
                  </a:cubicBezTo>
                  <a:cubicBezTo>
                    <a:pt x="4178" y="836"/>
                    <a:pt x="3800" y="458"/>
                    <a:pt x="3800" y="0"/>
                  </a:cubicBezTo>
                  <a:lnTo>
                    <a:pt x="3164" y="0"/>
                  </a:lnTo>
                  <a:cubicBezTo>
                    <a:pt x="3164" y="458"/>
                    <a:pt x="2786" y="836"/>
                    <a:pt x="2328" y="836"/>
                  </a:cubicBezTo>
                  <a:cubicBezTo>
                    <a:pt x="1871" y="836"/>
                    <a:pt x="1493" y="458"/>
                    <a:pt x="149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gce60c43bd6_0_470"/>
            <p:cNvSpPr/>
            <p:nvPr/>
          </p:nvSpPr>
          <p:spPr>
            <a:xfrm>
              <a:off x="7451725" y="1186775"/>
              <a:ext cx="867600" cy="10398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3" name="Google Shape;663;gce60c43bd6_0_470"/>
          <p:cNvSpPr/>
          <p:nvPr/>
        </p:nvSpPr>
        <p:spPr>
          <a:xfrm flipH="1" rot="10800000">
            <a:off x="725465" y="3022292"/>
            <a:ext cx="4070400" cy="658800"/>
          </a:xfrm>
          <a:prstGeom prst="homePlate">
            <a:avLst>
              <a:gd fmla="val 6938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gce60c43bd6_0_470"/>
          <p:cNvSpPr txBox="1"/>
          <p:nvPr/>
        </p:nvSpPr>
        <p:spPr>
          <a:xfrm>
            <a:off x="821500" y="3043888"/>
            <a:ext cx="3478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latin typeface="Lato"/>
                <a:ea typeface="Lato"/>
                <a:cs typeface="Lato"/>
                <a:sym typeface="Lato"/>
              </a:rPr>
              <a:t>ERROR HANDLING</a:t>
            </a:r>
            <a:endParaRPr sz="28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
          <p:cNvSpPr txBox="1"/>
          <p:nvPr>
            <p:ph idx="15" type="title"/>
          </p:nvPr>
        </p:nvSpPr>
        <p:spPr>
          <a:xfrm>
            <a:off x="587699" y="336975"/>
            <a:ext cx="7968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sz="4500">
                <a:solidFill>
                  <a:srgbClr val="000000"/>
                </a:solidFill>
              </a:rPr>
              <a:t>TABLE OF CONTENT</a:t>
            </a:r>
            <a:endParaRPr sz="4500">
              <a:solidFill>
                <a:srgbClr val="000000"/>
              </a:solidFill>
            </a:endParaRPr>
          </a:p>
        </p:txBody>
      </p:sp>
      <p:sp>
        <p:nvSpPr>
          <p:cNvPr id="261" name="Google Shape;261;p4"/>
          <p:cNvSpPr txBox="1"/>
          <p:nvPr>
            <p:ph type="title"/>
          </p:nvPr>
        </p:nvSpPr>
        <p:spPr>
          <a:xfrm>
            <a:off x="2348913" y="1496639"/>
            <a:ext cx="1549800" cy="676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400"/>
              <a:buNone/>
            </a:pPr>
            <a:r>
              <a:rPr lang="en" sz="3400"/>
              <a:t>01</a:t>
            </a:r>
            <a:endParaRPr sz="3400"/>
          </a:p>
        </p:txBody>
      </p:sp>
      <p:sp>
        <p:nvSpPr>
          <p:cNvPr id="262" name="Google Shape;262;p4"/>
          <p:cNvSpPr txBox="1"/>
          <p:nvPr>
            <p:ph idx="3" type="title"/>
          </p:nvPr>
        </p:nvSpPr>
        <p:spPr>
          <a:xfrm>
            <a:off x="5242306" y="1529228"/>
            <a:ext cx="1549800" cy="64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400"/>
              <a:buNone/>
            </a:pPr>
            <a:r>
              <a:rPr lang="en" sz="3400"/>
              <a:t>02</a:t>
            </a:r>
            <a:endParaRPr sz="3400"/>
          </a:p>
        </p:txBody>
      </p:sp>
      <p:sp>
        <p:nvSpPr>
          <p:cNvPr id="263" name="Google Shape;263;p4"/>
          <p:cNvSpPr txBox="1"/>
          <p:nvPr>
            <p:ph idx="7" type="subTitle"/>
          </p:nvPr>
        </p:nvSpPr>
        <p:spPr>
          <a:xfrm>
            <a:off x="4743438" y="1975720"/>
            <a:ext cx="2540100" cy="36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3400"/>
              <a:t>USER SCENARIOS</a:t>
            </a:r>
            <a:endParaRPr sz="3400"/>
          </a:p>
        </p:txBody>
      </p:sp>
      <p:sp>
        <p:nvSpPr>
          <p:cNvPr id="264" name="Google Shape;264;p4"/>
          <p:cNvSpPr txBox="1"/>
          <p:nvPr>
            <p:ph idx="14" type="subTitle"/>
          </p:nvPr>
        </p:nvSpPr>
        <p:spPr>
          <a:xfrm>
            <a:off x="1821938" y="3678413"/>
            <a:ext cx="2602200" cy="36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3400"/>
              <a:t>BEYOND THE LAB</a:t>
            </a:r>
            <a:endParaRPr sz="3400"/>
          </a:p>
        </p:txBody>
      </p:sp>
      <p:sp>
        <p:nvSpPr>
          <p:cNvPr id="265" name="Google Shape;265;p4"/>
          <p:cNvSpPr txBox="1"/>
          <p:nvPr>
            <p:ph idx="4" type="title"/>
          </p:nvPr>
        </p:nvSpPr>
        <p:spPr>
          <a:xfrm>
            <a:off x="2349156" y="3227857"/>
            <a:ext cx="1549800" cy="64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400"/>
              <a:buNone/>
            </a:pPr>
            <a:r>
              <a:rPr lang="en" sz="3400"/>
              <a:t>03</a:t>
            </a:r>
            <a:endParaRPr sz="3400"/>
          </a:p>
        </p:txBody>
      </p:sp>
      <p:sp>
        <p:nvSpPr>
          <p:cNvPr id="266" name="Google Shape;266;p4"/>
          <p:cNvSpPr txBox="1"/>
          <p:nvPr>
            <p:ph idx="5" type="title"/>
          </p:nvPr>
        </p:nvSpPr>
        <p:spPr>
          <a:xfrm>
            <a:off x="5242549" y="3227857"/>
            <a:ext cx="1549800" cy="64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400"/>
              <a:buNone/>
            </a:pPr>
            <a:r>
              <a:rPr lang="en" sz="3400"/>
              <a:t>04</a:t>
            </a:r>
            <a:endParaRPr sz="3400"/>
          </a:p>
        </p:txBody>
      </p:sp>
      <p:sp>
        <p:nvSpPr>
          <p:cNvPr id="267" name="Google Shape;267;p4"/>
          <p:cNvSpPr txBox="1"/>
          <p:nvPr>
            <p:ph idx="6" type="subTitle"/>
          </p:nvPr>
        </p:nvSpPr>
        <p:spPr>
          <a:xfrm>
            <a:off x="1822938" y="1975720"/>
            <a:ext cx="2602200" cy="36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3400"/>
              <a:t>OVERVIEW</a:t>
            </a:r>
            <a:endParaRPr sz="3400"/>
          </a:p>
        </p:txBody>
      </p:sp>
      <p:sp>
        <p:nvSpPr>
          <p:cNvPr id="268" name="Google Shape;268;p4"/>
          <p:cNvSpPr txBox="1"/>
          <p:nvPr>
            <p:ph idx="8" type="subTitle"/>
          </p:nvPr>
        </p:nvSpPr>
        <p:spPr>
          <a:xfrm>
            <a:off x="4719863" y="3678413"/>
            <a:ext cx="2602200" cy="36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3400"/>
              <a:t>CONCLUSION</a:t>
            </a:r>
            <a:endParaRPr sz="3400"/>
          </a:p>
        </p:txBody>
      </p:sp>
      <p:grpSp>
        <p:nvGrpSpPr>
          <p:cNvPr id="269" name="Google Shape;269;p4"/>
          <p:cNvGrpSpPr/>
          <p:nvPr/>
        </p:nvGrpSpPr>
        <p:grpSpPr>
          <a:xfrm rot="1230688">
            <a:off x="-688768" y="3409230"/>
            <a:ext cx="2380396" cy="2380396"/>
            <a:chOff x="-146650" y="2998550"/>
            <a:chExt cx="1719750" cy="1719750"/>
          </a:xfrm>
        </p:grpSpPr>
        <p:sp>
          <p:nvSpPr>
            <p:cNvPr id="270" name="Google Shape;270;p4"/>
            <p:cNvSpPr/>
            <p:nvPr/>
          </p:nvSpPr>
          <p:spPr>
            <a:xfrm>
              <a:off x="681875" y="2998550"/>
              <a:ext cx="62175" cy="271575"/>
            </a:xfrm>
            <a:custGeom>
              <a:rect b="b" l="l" r="r" t="t"/>
              <a:pathLst>
                <a:path extrusionOk="0" h="10863" w="2487">
                  <a:moveTo>
                    <a:pt x="1254" y="1"/>
                  </a:moveTo>
                  <a:cubicBezTo>
                    <a:pt x="557" y="1"/>
                    <a:pt x="0" y="558"/>
                    <a:pt x="0" y="1234"/>
                  </a:cubicBezTo>
                  <a:lnTo>
                    <a:pt x="0" y="10862"/>
                  </a:lnTo>
                  <a:lnTo>
                    <a:pt x="2487" y="10862"/>
                  </a:lnTo>
                  <a:lnTo>
                    <a:pt x="2487" y="1234"/>
                  </a:lnTo>
                  <a:cubicBezTo>
                    <a:pt x="2487" y="558"/>
                    <a:pt x="1930" y="1"/>
                    <a:pt x="125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4"/>
            <p:cNvSpPr/>
            <p:nvPr/>
          </p:nvSpPr>
          <p:spPr>
            <a:xfrm>
              <a:off x="-146650" y="3825100"/>
              <a:ext cx="271550" cy="62200"/>
            </a:xfrm>
            <a:custGeom>
              <a:rect b="b" l="l" r="r" t="t"/>
              <a:pathLst>
                <a:path extrusionOk="0" h="2488" w="10862">
                  <a:moveTo>
                    <a:pt x="1234" y="0"/>
                  </a:moveTo>
                  <a:cubicBezTo>
                    <a:pt x="557" y="0"/>
                    <a:pt x="0" y="557"/>
                    <a:pt x="0" y="1254"/>
                  </a:cubicBezTo>
                  <a:cubicBezTo>
                    <a:pt x="0" y="1930"/>
                    <a:pt x="557" y="2487"/>
                    <a:pt x="1234" y="2487"/>
                  </a:cubicBezTo>
                  <a:lnTo>
                    <a:pt x="10862" y="2487"/>
                  </a:lnTo>
                  <a:lnTo>
                    <a:pt x="1086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4"/>
            <p:cNvSpPr/>
            <p:nvPr/>
          </p:nvSpPr>
          <p:spPr>
            <a:xfrm>
              <a:off x="681875" y="4446750"/>
              <a:ext cx="62175" cy="271550"/>
            </a:xfrm>
            <a:custGeom>
              <a:rect b="b" l="l" r="r" t="t"/>
              <a:pathLst>
                <a:path extrusionOk="0" h="10862" w="2487">
                  <a:moveTo>
                    <a:pt x="0" y="0"/>
                  </a:moveTo>
                  <a:lnTo>
                    <a:pt x="0" y="9628"/>
                  </a:lnTo>
                  <a:cubicBezTo>
                    <a:pt x="0" y="10305"/>
                    <a:pt x="557" y="10862"/>
                    <a:pt x="1254" y="10862"/>
                  </a:cubicBezTo>
                  <a:cubicBezTo>
                    <a:pt x="1930" y="10862"/>
                    <a:pt x="2487" y="10305"/>
                    <a:pt x="2487" y="9628"/>
                  </a:cubicBezTo>
                  <a:lnTo>
                    <a:pt x="248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4"/>
            <p:cNvSpPr/>
            <p:nvPr/>
          </p:nvSpPr>
          <p:spPr>
            <a:xfrm>
              <a:off x="1301525" y="3825100"/>
              <a:ext cx="271575" cy="62200"/>
            </a:xfrm>
            <a:custGeom>
              <a:rect b="b" l="l" r="r" t="t"/>
              <a:pathLst>
                <a:path extrusionOk="0" h="2488" w="10863">
                  <a:moveTo>
                    <a:pt x="1" y="0"/>
                  </a:moveTo>
                  <a:lnTo>
                    <a:pt x="1" y="2487"/>
                  </a:lnTo>
                  <a:lnTo>
                    <a:pt x="9629" y="2487"/>
                  </a:lnTo>
                  <a:cubicBezTo>
                    <a:pt x="10305" y="2487"/>
                    <a:pt x="10862" y="1930"/>
                    <a:pt x="10862" y="1254"/>
                  </a:cubicBezTo>
                  <a:cubicBezTo>
                    <a:pt x="10862" y="557"/>
                    <a:pt x="10305" y="0"/>
                    <a:pt x="962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4"/>
            <p:cNvSpPr/>
            <p:nvPr/>
          </p:nvSpPr>
          <p:spPr>
            <a:xfrm>
              <a:off x="-32775" y="3112450"/>
              <a:ext cx="1491975" cy="1491975"/>
            </a:xfrm>
            <a:custGeom>
              <a:rect b="b" l="l" r="r" t="t"/>
              <a:pathLst>
                <a:path extrusionOk="0" h="59679" w="59679">
                  <a:moveTo>
                    <a:pt x="29840" y="0"/>
                  </a:moveTo>
                  <a:cubicBezTo>
                    <a:pt x="13349" y="0"/>
                    <a:pt x="1" y="13348"/>
                    <a:pt x="1" y="29839"/>
                  </a:cubicBezTo>
                  <a:cubicBezTo>
                    <a:pt x="1" y="46310"/>
                    <a:pt x="13349" y="59678"/>
                    <a:pt x="29840" y="59678"/>
                  </a:cubicBezTo>
                  <a:cubicBezTo>
                    <a:pt x="46311" y="59678"/>
                    <a:pt x="59679" y="46310"/>
                    <a:pt x="59679" y="29839"/>
                  </a:cubicBezTo>
                  <a:cubicBezTo>
                    <a:pt x="59679" y="13348"/>
                    <a:pt x="46311" y="0"/>
                    <a:pt x="2984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4"/>
            <p:cNvSpPr/>
            <p:nvPr/>
          </p:nvSpPr>
          <p:spPr>
            <a:xfrm>
              <a:off x="122900" y="3268100"/>
              <a:ext cx="1180650" cy="1180650"/>
            </a:xfrm>
            <a:custGeom>
              <a:rect b="b" l="l" r="r" t="t"/>
              <a:pathLst>
                <a:path extrusionOk="0" h="47226" w="47226">
                  <a:moveTo>
                    <a:pt x="23613" y="1"/>
                  </a:moveTo>
                  <a:cubicBezTo>
                    <a:pt x="10583" y="1"/>
                    <a:pt x="0" y="10584"/>
                    <a:pt x="0" y="23613"/>
                  </a:cubicBezTo>
                  <a:cubicBezTo>
                    <a:pt x="0" y="36623"/>
                    <a:pt x="10583" y="47226"/>
                    <a:pt x="23613" y="47226"/>
                  </a:cubicBezTo>
                  <a:cubicBezTo>
                    <a:pt x="36622" y="47226"/>
                    <a:pt x="47225" y="36623"/>
                    <a:pt x="47225" y="23613"/>
                  </a:cubicBezTo>
                  <a:cubicBezTo>
                    <a:pt x="47225" y="10584"/>
                    <a:pt x="36622" y="1"/>
                    <a:pt x="2361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4"/>
            <p:cNvSpPr/>
            <p:nvPr/>
          </p:nvSpPr>
          <p:spPr>
            <a:xfrm>
              <a:off x="610750" y="3330775"/>
              <a:ext cx="630125" cy="630125"/>
            </a:xfrm>
            <a:custGeom>
              <a:rect b="b" l="l" r="r" t="t"/>
              <a:pathLst>
                <a:path extrusionOk="0" h="25205" w="25205">
                  <a:moveTo>
                    <a:pt x="25205" y="0"/>
                  </a:moveTo>
                  <a:lnTo>
                    <a:pt x="4377" y="15318"/>
                  </a:lnTo>
                  <a:cubicBezTo>
                    <a:pt x="4279" y="15313"/>
                    <a:pt x="4181" y="15310"/>
                    <a:pt x="4082" y="15310"/>
                  </a:cubicBezTo>
                  <a:cubicBezTo>
                    <a:pt x="2606" y="15310"/>
                    <a:pt x="1120" y="15871"/>
                    <a:pt x="1" y="17008"/>
                  </a:cubicBezTo>
                  <a:lnTo>
                    <a:pt x="777" y="24428"/>
                  </a:lnTo>
                  <a:lnTo>
                    <a:pt x="8197" y="25204"/>
                  </a:lnTo>
                  <a:cubicBezTo>
                    <a:pt x="9410" y="24011"/>
                    <a:pt x="9967" y="22399"/>
                    <a:pt x="9887" y="20828"/>
                  </a:cubicBezTo>
                  <a:lnTo>
                    <a:pt x="2520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4"/>
            <p:cNvSpPr/>
            <p:nvPr/>
          </p:nvSpPr>
          <p:spPr>
            <a:xfrm>
              <a:off x="185550" y="3755975"/>
              <a:ext cx="630125" cy="630125"/>
            </a:xfrm>
            <a:custGeom>
              <a:rect b="b" l="l" r="r" t="t"/>
              <a:pathLst>
                <a:path extrusionOk="0" h="25205" w="25205">
                  <a:moveTo>
                    <a:pt x="17009" y="0"/>
                  </a:moveTo>
                  <a:cubicBezTo>
                    <a:pt x="15795" y="1194"/>
                    <a:pt x="15238" y="2805"/>
                    <a:pt x="15318" y="4377"/>
                  </a:cubicBezTo>
                  <a:lnTo>
                    <a:pt x="1" y="25204"/>
                  </a:lnTo>
                  <a:lnTo>
                    <a:pt x="20828" y="9887"/>
                  </a:lnTo>
                  <a:cubicBezTo>
                    <a:pt x="20926" y="9892"/>
                    <a:pt x="21025" y="9895"/>
                    <a:pt x="21123" y="9895"/>
                  </a:cubicBezTo>
                  <a:cubicBezTo>
                    <a:pt x="22599" y="9895"/>
                    <a:pt x="24086" y="9334"/>
                    <a:pt x="25205" y="8196"/>
                  </a:cubicBezTo>
                  <a:lnTo>
                    <a:pt x="1700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4"/>
            <p:cNvSpPr/>
            <p:nvPr/>
          </p:nvSpPr>
          <p:spPr>
            <a:xfrm>
              <a:off x="671425" y="3816650"/>
              <a:ext cx="83075" cy="83075"/>
            </a:xfrm>
            <a:custGeom>
              <a:rect b="b" l="l" r="r" t="t"/>
              <a:pathLst>
                <a:path extrusionOk="0" h="3323" w="3323">
                  <a:moveTo>
                    <a:pt x="1672" y="0"/>
                  </a:moveTo>
                  <a:cubicBezTo>
                    <a:pt x="757" y="0"/>
                    <a:pt x="1" y="756"/>
                    <a:pt x="1" y="1671"/>
                  </a:cubicBezTo>
                  <a:cubicBezTo>
                    <a:pt x="1" y="2586"/>
                    <a:pt x="757" y="3322"/>
                    <a:pt x="1672" y="3322"/>
                  </a:cubicBezTo>
                  <a:cubicBezTo>
                    <a:pt x="2587" y="3322"/>
                    <a:pt x="3323" y="2586"/>
                    <a:pt x="3323" y="1671"/>
                  </a:cubicBezTo>
                  <a:cubicBezTo>
                    <a:pt x="3323" y="756"/>
                    <a:pt x="2587" y="0"/>
                    <a:pt x="167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pic>
        <p:nvPicPr>
          <p:cNvPr id="669" name="Google Shape;669;gce60c43bd6_0_513"/>
          <p:cNvPicPr preferRelativeResize="0"/>
          <p:nvPr/>
        </p:nvPicPr>
        <p:blipFill>
          <a:blip r:embed="rId3">
            <a:alphaModFix/>
          </a:blip>
          <a:stretch>
            <a:fillRect/>
          </a:stretch>
        </p:blipFill>
        <p:spPr>
          <a:xfrm>
            <a:off x="1297425" y="1704650"/>
            <a:ext cx="6549149" cy="1734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grpSp>
        <p:nvGrpSpPr>
          <p:cNvPr id="674" name="Google Shape;674;gce60c43bd6_0_526"/>
          <p:cNvGrpSpPr/>
          <p:nvPr/>
        </p:nvGrpSpPr>
        <p:grpSpPr>
          <a:xfrm rot="5400000">
            <a:off x="-298841" y="432920"/>
            <a:ext cx="5069654" cy="4277675"/>
            <a:chOff x="4644625" y="1198925"/>
            <a:chExt cx="3711857" cy="2860364"/>
          </a:xfrm>
        </p:grpSpPr>
        <p:sp>
          <p:nvSpPr>
            <p:cNvPr id="675" name="Google Shape;675;gce60c43bd6_0_526"/>
            <p:cNvSpPr/>
            <p:nvPr/>
          </p:nvSpPr>
          <p:spPr>
            <a:xfrm>
              <a:off x="4644625" y="1198925"/>
              <a:ext cx="3711857" cy="2860364"/>
            </a:xfrm>
            <a:custGeom>
              <a:rect b="b" l="l" r="r" t="t"/>
              <a:pathLst>
                <a:path extrusionOk="0" h="37956" w="49255">
                  <a:moveTo>
                    <a:pt x="45070" y="3913"/>
                  </a:moveTo>
                  <a:lnTo>
                    <a:pt x="45070" y="34189"/>
                  </a:lnTo>
                  <a:lnTo>
                    <a:pt x="4310" y="34189"/>
                  </a:lnTo>
                  <a:lnTo>
                    <a:pt x="4310" y="3913"/>
                  </a:lnTo>
                  <a:close/>
                  <a:moveTo>
                    <a:pt x="1988" y="0"/>
                  </a:moveTo>
                  <a:cubicBezTo>
                    <a:pt x="879" y="0"/>
                    <a:pt x="0" y="879"/>
                    <a:pt x="0" y="1988"/>
                  </a:cubicBezTo>
                  <a:lnTo>
                    <a:pt x="0" y="35968"/>
                  </a:lnTo>
                  <a:cubicBezTo>
                    <a:pt x="0" y="37056"/>
                    <a:pt x="879" y="37956"/>
                    <a:pt x="1988" y="37956"/>
                  </a:cubicBezTo>
                  <a:lnTo>
                    <a:pt x="47266" y="37956"/>
                  </a:lnTo>
                  <a:cubicBezTo>
                    <a:pt x="48355" y="37956"/>
                    <a:pt x="49254" y="37056"/>
                    <a:pt x="49254" y="35968"/>
                  </a:cubicBezTo>
                  <a:lnTo>
                    <a:pt x="49254" y="1988"/>
                  </a:lnTo>
                  <a:cubicBezTo>
                    <a:pt x="49254" y="879"/>
                    <a:pt x="48355" y="0"/>
                    <a:pt x="47266" y="0"/>
                  </a:cubicBezTo>
                  <a:close/>
                </a:path>
              </a:pathLst>
            </a:custGeom>
            <a:solidFill>
              <a:srgbClr val="231F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gce60c43bd6_0_526"/>
            <p:cNvSpPr/>
            <p:nvPr/>
          </p:nvSpPr>
          <p:spPr>
            <a:xfrm>
              <a:off x="8126014" y="2540313"/>
              <a:ext cx="177600" cy="177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677" name="Google Shape;677;gce60c43bd6_0_526"/>
          <p:cNvPicPr preferRelativeResize="0"/>
          <p:nvPr/>
        </p:nvPicPr>
        <p:blipFill>
          <a:blip r:embed="rId3">
            <a:alphaModFix/>
          </a:blip>
          <a:stretch>
            <a:fillRect/>
          </a:stretch>
        </p:blipFill>
        <p:spPr>
          <a:xfrm>
            <a:off x="256300" y="396538"/>
            <a:ext cx="3959376" cy="4292425"/>
          </a:xfrm>
          <a:prstGeom prst="rect">
            <a:avLst/>
          </a:prstGeom>
          <a:noFill/>
          <a:ln>
            <a:noFill/>
          </a:ln>
        </p:spPr>
      </p:pic>
      <p:grpSp>
        <p:nvGrpSpPr>
          <p:cNvPr id="678" name="Google Shape;678;gce60c43bd6_0_526"/>
          <p:cNvGrpSpPr/>
          <p:nvPr/>
        </p:nvGrpSpPr>
        <p:grpSpPr>
          <a:xfrm rot="5400000">
            <a:off x="4371693" y="428344"/>
            <a:ext cx="5069654" cy="4286828"/>
            <a:chOff x="4644625" y="1198925"/>
            <a:chExt cx="3711857" cy="2860364"/>
          </a:xfrm>
        </p:grpSpPr>
        <p:sp>
          <p:nvSpPr>
            <p:cNvPr id="679" name="Google Shape;679;gce60c43bd6_0_526"/>
            <p:cNvSpPr/>
            <p:nvPr/>
          </p:nvSpPr>
          <p:spPr>
            <a:xfrm>
              <a:off x="4644625" y="1198925"/>
              <a:ext cx="3711857" cy="2860364"/>
            </a:xfrm>
            <a:custGeom>
              <a:rect b="b" l="l" r="r" t="t"/>
              <a:pathLst>
                <a:path extrusionOk="0" h="37956" w="49255">
                  <a:moveTo>
                    <a:pt x="45070" y="3913"/>
                  </a:moveTo>
                  <a:lnTo>
                    <a:pt x="45070" y="34189"/>
                  </a:lnTo>
                  <a:lnTo>
                    <a:pt x="4310" y="34189"/>
                  </a:lnTo>
                  <a:lnTo>
                    <a:pt x="4310" y="3913"/>
                  </a:lnTo>
                  <a:close/>
                  <a:moveTo>
                    <a:pt x="1988" y="0"/>
                  </a:moveTo>
                  <a:cubicBezTo>
                    <a:pt x="879" y="0"/>
                    <a:pt x="0" y="879"/>
                    <a:pt x="0" y="1988"/>
                  </a:cubicBezTo>
                  <a:lnTo>
                    <a:pt x="0" y="35968"/>
                  </a:lnTo>
                  <a:cubicBezTo>
                    <a:pt x="0" y="37056"/>
                    <a:pt x="879" y="37956"/>
                    <a:pt x="1988" y="37956"/>
                  </a:cubicBezTo>
                  <a:lnTo>
                    <a:pt x="47266" y="37956"/>
                  </a:lnTo>
                  <a:cubicBezTo>
                    <a:pt x="48355" y="37956"/>
                    <a:pt x="49254" y="37056"/>
                    <a:pt x="49254" y="35968"/>
                  </a:cubicBezTo>
                  <a:lnTo>
                    <a:pt x="49254" y="1988"/>
                  </a:lnTo>
                  <a:cubicBezTo>
                    <a:pt x="49254" y="879"/>
                    <a:pt x="48355" y="0"/>
                    <a:pt x="47266" y="0"/>
                  </a:cubicBezTo>
                  <a:close/>
                </a:path>
              </a:pathLst>
            </a:custGeom>
            <a:solidFill>
              <a:srgbClr val="231F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gce60c43bd6_0_526"/>
            <p:cNvSpPr/>
            <p:nvPr/>
          </p:nvSpPr>
          <p:spPr>
            <a:xfrm>
              <a:off x="8126014" y="2540313"/>
              <a:ext cx="177600" cy="177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681" name="Google Shape;681;gce60c43bd6_0_526"/>
          <p:cNvPicPr preferRelativeResize="0"/>
          <p:nvPr/>
        </p:nvPicPr>
        <p:blipFill>
          <a:blip r:embed="rId4">
            <a:alphaModFix/>
          </a:blip>
          <a:stretch>
            <a:fillRect/>
          </a:stretch>
        </p:blipFill>
        <p:spPr>
          <a:xfrm>
            <a:off x="5158300" y="336325"/>
            <a:ext cx="3545325" cy="4412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pic>
        <p:nvPicPr>
          <p:cNvPr id="686" name="Google Shape;686;gce60c43bd6_0_545"/>
          <p:cNvPicPr preferRelativeResize="0"/>
          <p:nvPr/>
        </p:nvPicPr>
        <p:blipFill>
          <a:blip r:embed="rId3">
            <a:alphaModFix/>
          </a:blip>
          <a:stretch>
            <a:fillRect/>
          </a:stretch>
        </p:blipFill>
        <p:spPr>
          <a:xfrm>
            <a:off x="1168000" y="656975"/>
            <a:ext cx="6808000" cy="3829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grpSp>
        <p:nvGrpSpPr>
          <p:cNvPr id="691" name="Google Shape;691;gce60c43bd6_0_556"/>
          <p:cNvGrpSpPr/>
          <p:nvPr/>
        </p:nvGrpSpPr>
        <p:grpSpPr>
          <a:xfrm rot="5400000">
            <a:off x="-298841" y="432920"/>
            <a:ext cx="5069654" cy="4277675"/>
            <a:chOff x="4644625" y="1198925"/>
            <a:chExt cx="3711857" cy="2860364"/>
          </a:xfrm>
        </p:grpSpPr>
        <p:sp>
          <p:nvSpPr>
            <p:cNvPr id="692" name="Google Shape;692;gce60c43bd6_0_556"/>
            <p:cNvSpPr/>
            <p:nvPr/>
          </p:nvSpPr>
          <p:spPr>
            <a:xfrm>
              <a:off x="4644625" y="1198925"/>
              <a:ext cx="3711857" cy="2860364"/>
            </a:xfrm>
            <a:custGeom>
              <a:rect b="b" l="l" r="r" t="t"/>
              <a:pathLst>
                <a:path extrusionOk="0" h="37956" w="49255">
                  <a:moveTo>
                    <a:pt x="45070" y="3913"/>
                  </a:moveTo>
                  <a:lnTo>
                    <a:pt x="45070" y="34189"/>
                  </a:lnTo>
                  <a:lnTo>
                    <a:pt x="4310" y="34189"/>
                  </a:lnTo>
                  <a:lnTo>
                    <a:pt x="4310" y="3913"/>
                  </a:lnTo>
                  <a:close/>
                  <a:moveTo>
                    <a:pt x="1988" y="0"/>
                  </a:moveTo>
                  <a:cubicBezTo>
                    <a:pt x="879" y="0"/>
                    <a:pt x="0" y="879"/>
                    <a:pt x="0" y="1988"/>
                  </a:cubicBezTo>
                  <a:lnTo>
                    <a:pt x="0" y="35968"/>
                  </a:lnTo>
                  <a:cubicBezTo>
                    <a:pt x="0" y="37056"/>
                    <a:pt x="879" y="37956"/>
                    <a:pt x="1988" y="37956"/>
                  </a:cubicBezTo>
                  <a:lnTo>
                    <a:pt x="47266" y="37956"/>
                  </a:lnTo>
                  <a:cubicBezTo>
                    <a:pt x="48355" y="37956"/>
                    <a:pt x="49254" y="37056"/>
                    <a:pt x="49254" y="35968"/>
                  </a:cubicBezTo>
                  <a:lnTo>
                    <a:pt x="49254" y="1988"/>
                  </a:lnTo>
                  <a:cubicBezTo>
                    <a:pt x="49254" y="879"/>
                    <a:pt x="48355" y="0"/>
                    <a:pt x="47266" y="0"/>
                  </a:cubicBezTo>
                  <a:close/>
                </a:path>
              </a:pathLst>
            </a:custGeom>
            <a:solidFill>
              <a:srgbClr val="231F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gce60c43bd6_0_556"/>
            <p:cNvSpPr/>
            <p:nvPr/>
          </p:nvSpPr>
          <p:spPr>
            <a:xfrm>
              <a:off x="8126014" y="2540313"/>
              <a:ext cx="177600" cy="177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4" name="Google Shape;694;gce60c43bd6_0_556"/>
          <p:cNvGrpSpPr/>
          <p:nvPr/>
        </p:nvGrpSpPr>
        <p:grpSpPr>
          <a:xfrm rot="5400000">
            <a:off x="4371693" y="428344"/>
            <a:ext cx="5069654" cy="4286828"/>
            <a:chOff x="4644625" y="1198925"/>
            <a:chExt cx="3711857" cy="2860364"/>
          </a:xfrm>
        </p:grpSpPr>
        <p:sp>
          <p:nvSpPr>
            <p:cNvPr id="695" name="Google Shape;695;gce60c43bd6_0_556"/>
            <p:cNvSpPr/>
            <p:nvPr/>
          </p:nvSpPr>
          <p:spPr>
            <a:xfrm>
              <a:off x="4644625" y="1198925"/>
              <a:ext cx="3711857" cy="2860364"/>
            </a:xfrm>
            <a:custGeom>
              <a:rect b="b" l="l" r="r" t="t"/>
              <a:pathLst>
                <a:path extrusionOk="0" h="37956" w="49255">
                  <a:moveTo>
                    <a:pt x="45070" y="3913"/>
                  </a:moveTo>
                  <a:lnTo>
                    <a:pt x="45070" y="34189"/>
                  </a:lnTo>
                  <a:lnTo>
                    <a:pt x="4310" y="34189"/>
                  </a:lnTo>
                  <a:lnTo>
                    <a:pt x="4310" y="3913"/>
                  </a:lnTo>
                  <a:close/>
                  <a:moveTo>
                    <a:pt x="1988" y="0"/>
                  </a:moveTo>
                  <a:cubicBezTo>
                    <a:pt x="879" y="0"/>
                    <a:pt x="0" y="879"/>
                    <a:pt x="0" y="1988"/>
                  </a:cubicBezTo>
                  <a:lnTo>
                    <a:pt x="0" y="35968"/>
                  </a:lnTo>
                  <a:cubicBezTo>
                    <a:pt x="0" y="37056"/>
                    <a:pt x="879" y="37956"/>
                    <a:pt x="1988" y="37956"/>
                  </a:cubicBezTo>
                  <a:lnTo>
                    <a:pt x="47266" y="37956"/>
                  </a:lnTo>
                  <a:cubicBezTo>
                    <a:pt x="48355" y="37956"/>
                    <a:pt x="49254" y="37056"/>
                    <a:pt x="49254" y="35968"/>
                  </a:cubicBezTo>
                  <a:lnTo>
                    <a:pt x="49254" y="1988"/>
                  </a:lnTo>
                  <a:cubicBezTo>
                    <a:pt x="49254" y="879"/>
                    <a:pt x="48355" y="0"/>
                    <a:pt x="47266" y="0"/>
                  </a:cubicBezTo>
                  <a:close/>
                </a:path>
              </a:pathLst>
            </a:custGeom>
            <a:solidFill>
              <a:srgbClr val="231F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gce60c43bd6_0_556"/>
            <p:cNvSpPr/>
            <p:nvPr/>
          </p:nvSpPr>
          <p:spPr>
            <a:xfrm>
              <a:off x="8126014" y="2540313"/>
              <a:ext cx="177600" cy="177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697" name="Google Shape;697;gce60c43bd6_0_556"/>
          <p:cNvPicPr preferRelativeResize="0"/>
          <p:nvPr/>
        </p:nvPicPr>
        <p:blipFill>
          <a:blip r:embed="rId3">
            <a:alphaModFix/>
          </a:blip>
          <a:stretch>
            <a:fillRect/>
          </a:stretch>
        </p:blipFill>
        <p:spPr>
          <a:xfrm>
            <a:off x="404313" y="392250"/>
            <a:ext cx="3663350" cy="4277600"/>
          </a:xfrm>
          <a:prstGeom prst="rect">
            <a:avLst/>
          </a:prstGeom>
          <a:noFill/>
          <a:ln>
            <a:noFill/>
          </a:ln>
        </p:spPr>
      </p:pic>
      <p:pic>
        <p:nvPicPr>
          <p:cNvPr id="698" name="Google Shape;698;gce60c43bd6_0_556"/>
          <p:cNvPicPr preferRelativeResize="0"/>
          <p:nvPr/>
        </p:nvPicPr>
        <p:blipFill>
          <a:blip r:embed="rId4">
            <a:alphaModFix/>
          </a:blip>
          <a:stretch>
            <a:fillRect/>
          </a:stretch>
        </p:blipFill>
        <p:spPr>
          <a:xfrm>
            <a:off x="5047300" y="392250"/>
            <a:ext cx="3707750" cy="4322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gce6fdea149_2_144"/>
          <p:cNvSpPr txBox="1"/>
          <p:nvPr>
            <p:ph type="title"/>
          </p:nvPr>
        </p:nvSpPr>
        <p:spPr>
          <a:xfrm>
            <a:off x="1524600" y="1820575"/>
            <a:ext cx="6094800" cy="76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500">
                <a:solidFill>
                  <a:srgbClr val="000000"/>
                </a:solidFill>
              </a:rPr>
              <a:t>ERROR HANDLING</a:t>
            </a:r>
            <a:endParaRPr sz="450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grpSp>
        <p:nvGrpSpPr>
          <p:cNvPr id="708" name="Google Shape;708;gce7858aead_1_0"/>
          <p:cNvGrpSpPr/>
          <p:nvPr/>
        </p:nvGrpSpPr>
        <p:grpSpPr>
          <a:xfrm rot="10800000">
            <a:off x="201990" y="1629477"/>
            <a:ext cx="3460193" cy="3146973"/>
            <a:chOff x="4644625" y="1198925"/>
            <a:chExt cx="3711857" cy="2860364"/>
          </a:xfrm>
        </p:grpSpPr>
        <p:sp>
          <p:nvSpPr>
            <p:cNvPr id="709" name="Google Shape;709;gce7858aead_1_0"/>
            <p:cNvSpPr/>
            <p:nvPr/>
          </p:nvSpPr>
          <p:spPr>
            <a:xfrm>
              <a:off x="4644625" y="1198925"/>
              <a:ext cx="3711857" cy="2860364"/>
            </a:xfrm>
            <a:custGeom>
              <a:rect b="b" l="l" r="r" t="t"/>
              <a:pathLst>
                <a:path extrusionOk="0" h="37956" w="49255">
                  <a:moveTo>
                    <a:pt x="45070" y="3913"/>
                  </a:moveTo>
                  <a:lnTo>
                    <a:pt x="45070" y="34189"/>
                  </a:lnTo>
                  <a:lnTo>
                    <a:pt x="4310" y="34189"/>
                  </a:lnTo>
                  <a:lnTo>
                    <a:pt x="4310" y="3913"/>
                  </a:lnTo>
                  <a:close/>
                  <a:moveTo>
                    <a:pt x="1988" y="0"/>
                  </a:moveTo>
                  <a:cubicBezTo>
                    <a:pt x="879" y="0"/>
                    <a:pt x="0" y="879"/>
                    <a:pt x="0" y="1988"/>
                  </a:cubicBezTo>
                  <a:lnTo>
                    <a:pt x="0" y="35968"/>
                  </a:lnTo>
                  <a:cubicBezTo>
                    <a:pt x="0" y="37056"/>
                    <a:pt x="879" y="37956"/>
                    <a:pt x="1988" y="37956"/>
                  </a:cubicBezTo>
                  <a:lnTo>
                    <a:pt x="47266" y="37956"/>
                  </a:lnTo>
                  <a:cubicBezTo>
                    <a:pt x="48355" y="37956"/>
                    <a:pt x="49254" y="37056"/>
                    <a:pt x="49254" y="35968"/>
                  </a:cubicBezTo>
                  <a:lnTo>
                    <a:pt x="49254" y="1988"/>
                  </a:lnTo>
                  <a:cubicBezTo>
                    <a:pt x="49254" y="879"/>
                    <a:pt x="48355" y="0"/>
                    <a:pt x="47266" y="0"/>
                  </a:cubicBezTo>
                  <a:close/>
                </a:path>
              </a:pathLst>
            </a:custGeom>
            <a:solidFill>
              <a:srgbClr val="231F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gce7858aead_1_0"/>
            <p:cNvSpPr/>
            <p:nvPr/>
          </p:nvSpPr>
          <p:spPr>
            <a:xfrm>
              <a:off x="8126014" y="2540313"/>
              <a:ext cx="177600" cy="177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711" name="Google Shape;711;gce7858aead_1_0"/>
          <p:cNvPicPr preferRelativeResize="0"/>
          <p:nvPr/>
        </p:nvPicPr>
        <p:blipFill rotWithShape="1">
          <a:blip r:embed="rId3">
            <a:alphaModFix/>
          </a:blip>
          <a:srcRect b="0" l="28195" r="30284" t="0"/>
          <a:stretch/>
        </p:blipFill>
        <p:spPr>
          <a:xfrm>
            <a:off x="463300" y="1781357"/>
            <a:ext cx="2965056" cy="2843197"/>
          </a:xfrm>
          <a:prstGeom prst="rect">
            <a:avLst/>
          </a:prstGeom>
          <a:noFill/>
          <a:ln>
            <a:noFill/>
          </a:ln>
        </p:spPr>
      </p:pic>
      <p:grpSp>
        <p:nvGrpSpPr>
          <p:cNvPr id="712" name="Google Shape;712;gce7858aead_1_0"/>
          <p:cNvGrpSpPr/>
          <p:nvPr/>
        </p:nvGrpSpPr>
        <p:grpSpPr>
          <a:xfrm rot="10800000">
            <a:off x="3988396" y="1366018"/>
            <a:ext cx="4998758" cy="3410412"/>
            <a:chOff x="4644625" y="1198925"/>
            <a:chExt cx="3711857" cy="2860364"/>
          </a:xfrm>
        </p:grpSpPr>
        <p:sp>
          <p:nvSpPr>
            <p:cNvPr id="713" name="Google Shape;713;gce7858aead_1_0"/>
            <p:cNvSpPr/>
            <p:nvPr/>
          </p:nvSpPr>
          <p:spPr>
            <a:xfrm>
              <a:off x="4644625" y="1198925"/>
              <a:ext cx="3711857" cy="2860364"/>
            </a:xfrm>
            <a:custGeom>
              <a:rect b="b" l="l" r="r" t="t"/>
              <a:pathLst>
                <a:path extrusionOk="0" h="37956" w="49255">
                  <a:moveTo>
                    <a:pt x="45070" y="3913"/>
                  </a:moveTo>
                  <a:lnTo>
                    <a:pt x="45070" y="34189"/>
                  </a:lnTo>
                  <a:lnTo>
                    <a:pt x="4310" y="34189"/>
                  </a:lnTo>
                  <a:lnTo>
                    <a:pt x="4310" y="3913"/>
                  </a:lnTo>
                  <a:close/>
                  <a:moveTo>
                    <a:pt x="1988" y="0"/>
                  </a:moveTo>
                  <a:cubicBezTo>
                    <a:pt x="879" y="0"/>
                    <a:pt x="0" y="879"/>
                    <a:pt x="0" y="1988"/>
                  </a:cubicBezTo>
                  <a:lnTo>
                    <a:pt x="0" y="35968"/>
                  </a:lnTo>
                  <a:cubicBezTo>
                    <a:pt x="0" y="37056"/>
                    <a:pt x="879" y="37956"/>
                    <a:pt x="1988" y="37956"/>
                  </a:cubicBezTo>
                  <a:lnTo>
                    <a:pt x="47266" y="37956"/>
                  </a:lnTo>
                  <a:cubicBezTo>
                    <a:pt x="48355" y="37956"/>
                    <a:pt x="49254" y="37056"/>
                    <a:pt x="49254" y="35968"/>
                  </a:cubicBezTo>
                  <a:lnTo>
                    <a:pt x="49254" y="1988"/>
                  </a:lnTo>
                  <a:cubicBezTo>
                    <a:pt x="49254" y="879"/>
                    <a:pt x="48355" y="0"/>
                    <a:pt x="47266" y="0"/>
                  </a:cubicBezTo>
                  <a:close/>
                </a:path>
              </a:pathLst>
            </a:custGeom>
            <a:solidFill>
              <a:srgbClr val="231F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gce7858aead_1_0"/>
            <p:cNvSpPr/>
            <p:nvPr/>
          </p:nvSpPr>
          <p:spPr>
            <a:xfrm>
              <a:off x="8126014" y="2540313"/>
              <a:ext cx="177600" cy="177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715" name="Google Shape;715;gce7858aead_1_0"/>
          <p:cNvPicPr preferRelativeResize="0"/>
          <p:nvPr/>
        </p:nvPicPr>
        <p:blipFill>
          <a:blip r:embed="rId4">
            <a:alphaModFix/>
          </a:blip>
          <a:stretch>
            <a:fillRect/>
          </a:stretch>
        </p:blipFill>
        <p:spPr>
          <a:xfrm>
            <a:off x="4360800" y="1711750"/>
            <a:ext cx="4255601" cy="27463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gce60c43bd6_0_43"/>
          <p:cNvSpPr txBox="1"/>
          <p:nvPr>
            <p:ph type="title"/>
          </p:nvPr>
        </p:nvSpPr>
        <p:spPr>
          <a:xfrm>
            <a:off x="2626375" y="2073300"/>
            <a:ext cx="3891300" cy="996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CONCLUSION</a:t>
            </a:r>
            <a:endParaRPr/>
          </a:p>
        </p:txBody>
      </p:sp>
      <p:grpSp>
        <p:nvGrpSpPr>
          <p:cNvPr id="721" name="Google Shape;721;gce60c43bd6_0_43"/>
          <p:cNvGrpSpPr/>
          <p:nvPr/>
        </p:nvGrpSpPr>
        <p:grpSpPr>
          <a:xfrm>
            <a:off x="3628026" y="1581347"/>
            <a:ext cx="1889027" cy="540684"/>
            <a:chOff x="197381" y="477630"/>
            <a:chExt cx="1362738" cy="390048"/>
          </a:xfrm>
        </p:grpSpPr>
        <p:sp>
          <p:nvSpPr>
            <p:cNvPr id="722" name="Google Shape;722;gce60c43bd6_0_43"/>
            <p:cNvSpPr/>
            <p:nvPr/>
          </p:nvSpPr>
          <p:spPr>
            <a:xfrm flipH="1">
              <a:off x="197381" y="477630"/>
              <a:ext cx="265056" cy="390048"/>
            </a:xfrm>
            <a:custGeom>
              <a:rect b="b" l="l" r="r" t="t"/>
              <a:pathLst>
                <a:path extrusionOk="0" h="195758" w="133027">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gce60c43bd6_0_43"/>
            <p:cNvSpPr/>
            <p:nvPr/>
          </p:nvSpPr>
          <p:spPr>
            <a:xfrm flipH="1">
              <a:off x="563023" y="477630"/>
              <a:ext cx="265056" cy="390048"/>
            </a:xfrm>
            <a:custGeom>
              <a:rect b="b" l="l" r="r" t="t"/>
              <a:pathLst>
                <a:path extrusionOk="0" h="195758" w="133027">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gce60c43bd6_0_43"/>
            <p:cNvSpPr/>
            <p:nvPr/>
          </p:nvSpPr>
          <p:spPr>
            <a:xfrm flipH="1">
              <a:off x="1295062" y="477630"/>
              <a:ext cx="265056" cy="390048"/>
            </a:xfrm>
            <a:custGeom>
              <a:rect b="b" l="l" r="r" t="t"/>
              <a:pathLst>
                <a:path extrusionOk="0" h="195758" w="133027">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5" name="Google Shape;725;gce60c43bd6_0_43"/>
          <p:cNvSpPr/>
          <p:nvPr/>
        </p:nvSpPr>
        <p:spPr>
          <a:xfrm flipH="1">
            <a:off x="4655968" y="1581297"/>
            <a:ext cx="367487" cy="540781"/>
          </a:xfrm>
          <a:custGeom>
            <a:rect b="b" l="l" r="r" t="t"/>
            <a:pathLst>
              <a:path extrusionOk="0" h="195758" w="133027">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3"/>
          <p:cNvSpPr txBox="1"/>
          <p:nvPr>
            <p:ph type="title"/>
          </p:nvPr>
        </p:nvSpPr>
        <p:spPr>
          <a:xfrm>
            <a:off x="2414250" y="1652817"/>
            <a:ext cx="4315500" cy="1384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500"/>
              <a:buNone/>
            </a:pPr>
            <a:r>
              <a:rPr lang="en"/>
              <a:t>Q &amp; 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0"/>
          <p:cNvSpPr txBox="1"/>
          <p:nvPr>
            <p:ph type="title"/>
          </p:nvPr>
        </p:nvSpPr>
        <p:spPr>
          <a:xfrm>
            <a:off x="2626350" y="2073300"/>
            <a:ext cx="3891300" cy="996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OVERVIEW</a:t>
            </a:r>
            <a:endParaRPr/>
          </a:p>
        </p:txBody>
      </p:sp>
      <p:grpSp>
        <p:nvGrpSpPr>
          <p:cNvPr id="284" name="Google Shape;284;p10"/>
          <p:cNvGrpSpPr/>
          <p:nvPr/>
        </p:nvGrpSpPr>
        <p:grpSpPr>
          <a:xfrm>
            <a:off x="4134876" y="1581346"/>
            <a:ext cx="1381130" cy="540684"/>
            <a:chOff x="563021" y="477630"/>
            <a:chExt cx="996342" cy="390048"/>
          </a:xfrm>
        </p:grpSpPr>
        <p:sp>
          <p:nvSpPr>
            <p:cNvPr id="285" name="Google Shape;285;p10"/>
            <p:cNvSpPr/>
            <p:nvPr/>
          </p:nvSpPr>
          <p:spPr>
            <a:xfrm flipH="1">
              <a:off x="563021" y="477630"/>
              <a:ext cx="265056" cy="390048"/>
            </a:xfrm>
            <a:custGeom>
              <a:rect b="b" l="l" r="r" t="t"/>
              <a:pathLst>
                <a:path extrusionOk="0" h="195758" w="133027">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0"/>
            <p:cNvSpPr/>
            <p:nvPr/>
          </p:nvSpPr>
          <p:spPr>
            <a:xfrm flipH="1">
              <a:off x="928665" y="477630"/>
              <a:ext cx="265056" cy="390048"/>
            </a:xfrm>
            <a:custGeom>
              <a:rect b="b" l="l" r="r" t="t"/>
              <a:pathLst>
                <a:path extrusionOk="0" h="195758" w="133027">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0"/>
            <p:cNvSpPr/>
            <p:nvPr/>
          </p:nvSpPr>
          <p:spPr>
            <a:xfrm flipH="1">
              <a:off x="1294307" y="477630"/>
              <a:ext cx="265056" cy="390048"/>
            </a:xfrm>
            <a:custGeom>
              <a:rect b="b" l="l" r="r" t="t"/>
              <a:pathLst>
                <a:path extrusionOk="0" h="195758" w="133027">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8" name="Google Shape;288;p10"/>
          <p:cNvSpPr/>
          <p:nvPr/>
        </p:nvSpPr>
        <p:spPr>
          <a:xfrm flipH="1">
            <a:off x="3626112" y="1581347"/>
            <a:ext cx="367487" cy="540781"/>
          </a:xfrm>
          <a:custGeom>
            <a:rect b="b" l="l" r="r" t="t"/>
            <a:pathLst>
              <a:path extrusionOk="0" h="195758" w="133027">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ce60c43bd6_0_591"/>
          <p:cNvSpPr/>
          <p:nvPr/>
        </p:nvSpPr>
        <p:spPr>
          <a:xfrm>
            <a:off x="333025" y="1398725"/>
            <a:ext cx="8506337" cy="3337699"/>
          </a:xfrm>
          <a:custGeom>
            <a:rect b="b" l="l" r="r" t="t"/>
            <a:pathLst>
              <a:path extrusionOk="0" h="36843" w="60853">
                <a:moveTo>
                  <a:pt x="1" y="1"/>
                </a:moveTo>
                <a:lnTo>
                  <a:pt x="1" y="1493"/>
                </a:lnTo>
                <a:cubicBezTo>
                  <a:pt x="677" y="1493"/>
                  <a:pt x="1234" y="2050"/>
                  <a:pt x="1234" y="2726"/>
                </a:cubicBezTo>
                <a:cubicBezTo>
                  <a:pt x="1234" y="3422"/>
                  <a:pt x="677" y="3960"/>
                  <a:pt x="1" y="3960"/>
                </a:cubicBezTo>
                <a:lnTo>
                  <a:pt x="1" y="4954"/>
                </a:lnTo>
                <a:cubicBezTo>
                  <a:pt x="677" y="4954"/>
                  <a:pt x="1234" y="5511"/>
                  <a:pt x="1234" y="6188"/>
                </a:cubicBezTo>
                <a:cubicBezTo>
                  <a:pt x="1234" y="6864"/>
                  <a:pt x="677" y="7421"/>
                  <a:pt x="1" y="7421"/>
                </a:cubicBezTo>
                <a:lnTo>
                  <a:pt x="1" y="8415"/>
                </a:lnTo>
                <a:cubicBezTo>
                  <a:pt x="677" y="8415"/>
                  <a:pt x="1234" y="8953"/>
                  <a:pt x="1234" y="9649"/>
                </a:cubicBezTo>
                <a:cubicBezTo>
                  <a:pt x="1234" y="10325"/>
                  <a:pt x="677" y="10882"/>
                  <a:pt x="1" y="10882"/>
                </a:cubicBezTo>
                <a:lnTo>
                  <a:pt x="1" y="11857"/>
                </a:lnTo>
                <a:cubicBezTo>
                  <a:pt x="677" y="11857"/>
                  <a:pt x="1234" y="12414"/>
                  <a:pt x="1234" y="13110"/>
                </a:cubicBezTo>
                <a:cubicBezTo>
                  <a:pt x="1234" y="13508"/>
                  <a:pt x="1035" y="13866"/>
                  <a:pt x="737" y="14085"/>
                </a:cubicBezTo>
                <a:lnTo>
                  <a:pt x="1" y="14085"/>
                </a:lnTo>
                <a:lnTo>
                  <a:pt x="1" y="14344"/>
                </a:lnTo>
                <a:lnTo>
                  <a:pt x="1" y="15318"/>
                </a:lnTo>
                <a:lnTo>
                  <a:pt x="1" y="15577"/>
                </a:lnTo>
                <a:cubicBezTo>
                  <a:pt x="637" y="15577"/>
                  <a:pt x="1155" y="16074"/>
                  <a:pt x="1234" y="16691"/>
                </a:cubicBezTo>
                <a:cubicBezTo>
                  <a:pt x="1155" y="17308"/>
                  <a:pt x="637" y="17785"/>
                  <a:pt x="1" y="17785"/>
                </a:cubicBezTo>
                <a:lnTo>
                  <a:pt x="1" y="18063"/>
                </a:lnTo>
                <a:lnTo>
                  <a:pt x="1" y="18780"/>
                </a:lnTo>
                <a:lnTo>
                  <a:pt x="1" y="19038"/>
                </a:lnTo>
                <a:cubicBezTo>
                  <a:pt x="637" y="19038"/>
                  <a:pt x="1155" y="19516"/>
                  <a:pt x="1234" y="20152"/>
                </a:cubicBezTo>
                <a:cubicBezTo>
                  <a:pt x="1155" y="20769"/>
                  <a:pt x="637" y="21246"/>
                  <a:pt x="1" y="21246"/>
                </a:cubicBezTo>
                <a:lnTo>
                  <a:pt x="1" y="21505"/>
                </a:lnTo>
                <a:lnTo>
                  <a:pt x="1" y="22500"/>
                </a:lnTo>
                <a:lnTo>
                  <a:pt x="1" y="22738"/>
                </a:lnTo>
                <a:lnTo>
                  <a:pt x="737" y="22738"/>
                </a:lnTo>
                <a:cubicBezTo>
                  <a:pt x="1035" y="22977"/>
                  <a:pt x="1234" y="23335"/>
                  <a:pt x="1234" y="23733"/>
                </a:cubicBezTo>
                <a:cubicBezTo>
                  <a:pt x="1234" y="24409"/>
                  <a:pt x="677" y="24966"/>
                  <a:pt x="1" y="24966"/>
                </a:cubicBezTo>
                <a:lnTo>
                  <a:pt x="1" y="25941"/>
                </a:lnTo>
                <a:cubicBezTo>
                  <a:pt x="677" y="25941"/>
                  <a:pt x="1234" y="26498"/>
                  <a:pt x="1234" y="27194"/>
                </a:cubicBezTo>
                <a:cubicBezTo>
                  <a:pt x="1234" y="27871"/>
                  <a:pt x="677" y="28428"/>
                  <a:pt x="1" y="28428"/>
                </a:cubicBezTo>
                <a:lnTo>
                  <a:pt x="1" y="29402"/>
                </a:lnTo>
                <a:cubicBezTo>
                  <a:pt x="677" y="29402"/>
                  <a:pt x="1234" y="29959"/>
                  <a:pt x="1234" y="30636"/>
                </a:cubicBezTo>
                <a:cubicBezTo>
                  <a:pt x="1234" y="31332"/>
                  <a:pt x="677" y="31889"/>
                  <a:pt x="1" y="31889"/>
                </a:cubicBezTo>
                <a:lnTo>
                  <a:pt x="1" y="32864"/>
                </a:lnTo>
                <a:cubicBezTo>
                  <a:pt x="677" y="32864"/>
                  <a:pt x="1234" y="33421"/>
                  <a:pt x="1234" y="34097"/>
                </a:cubicBezTo>
                <a:cubicBezTo>
                  <a:pt x="1234" y="34793"/>
                  <a:pt x="677" y="35330"/>
                  <a:pt x="1" y="35330"/>
                </a:cubicBezTo>
                <a:lnTo>
                  <a:pt x="1" y="36842"/>
                </a:lnTo>
                <a:lnTo>
                  <a:pt x="1413" y="36842"/>
                </a:lnTo>
                <a:cubicBezTo>
                  <a:pt x="1413" y="36146"/>
                  <a:pt x="1970" y="35589"/>
                  <a:pt x="2666" y="35589"/>
                </a:cubicBezTo>
                <a:cubicBezTo>
                  <a:pt x="3343" y="35589"/>
                  <a:pt x="3900" y="36146"/>
                  <a:pt x="3900" y="36842"/>
                </a:cubicBezTo>
                <a:lnTo>
                  <a:pt x="4874" y="36842"/>
                </a:lnTo>
                <a:cubicBezTo>
                  <a:pt x="4874" y="36146"/>
                  <a:pt x="5431" y="35589"/>
                  <a:pt x="6108" y="35589"/>
                </a:cubicBezTo>
                <a:cubicBezTo>
                  <a:pt x="6804" y="35589"/>
                  <a:pt x="7361" y="36146"/>
                  <a:pt x="7361" y="36842"/>
                </a:cubicBezTo>
                <a:lnTo>
                  <a:pt x="8336" y="36842"/>
                </a:lnTo>
                <a:cubicBezTo>
                  <a:pt x="8336" y="36146"/>
                  <a:pt x="8893" y="35589"/>
                  <a:pt x="9569" y="35589"/>
                </a:cubicBezTo>
                <a:cubicBezTo>
                  <a:pt x="10265" y="35589"/>
                  <a:pt x="10803" y="36146"/>
                  <a:pt x="10803" y="36842"/>
                </a:cubicBezTo>
                <a:lnTo>
                  <a:pt x="11797" y="36842"/>
                </a:lnTo>
                <a:cubicBezTo>
                  <a:pt x="11797" y="36146"/>
                  <a:pt x="12354" y="35589"/>
                  <a:pt x="13030" y="35589"/>
                </a:cubicBezTo>
                <a:cubicBezTo>
                  <a:pt x="13707" y="35589"/>
                  <a:pt x="14264" y="36146"/>
                  <a:pt x="14264" y="36842"/>
                </a:cubicBezTo>
                <a:lnTo>
                  <a:pt x="15239" y="36842"/>
                </a:lnTo>
                <a:cubicBezTo>
                  <a:pt x="15239" y="36146"/>
                  <a:pt x="15796" y="35589"/>
                  <a:pt x="16492" y="35589"/>
                </a:cubicBezTo>
                <a:cubicBezTo>
                  <a:pt x="17168" y="35589"/>
                  <a:pt x="17725" y="36146"/>
                  <a:pt x="17725" y="36842"/>
                </a:cubicBezTo>
                <a:lnTo>
                  <a:pt x="18700" y="36842"/>
                </a:lnTo>
                <a:cubicBezTo>
                  <a:pt x="18700" y="36146"/>
                  <a:pt x="19257" y="35589"/>
                  <a:pt x="19933" y="35589"/>
                </a:cubicBezTo>
                <a:cubicBezTo>
                  <a:pt x="20629" y="35589"/>
                  <a:pt x="21186" y="36146"/>
                  <a:pt x="21186" y="36842"/>
                </a:cubicBezTo>
                <a:lnTo>
                  <a:pt x="22121" y="36842"/>
                </a:lnTo>
                <a:cubicBezTo>
                  <a:pt x="22121" y="36146"/>
                  <a:pt x="22678" y="35589"/>
                  <a:pt x="23355" y="35589"/>
                </a:cubicBezTo>
                <a:cubicBezTo>
                  <a:pt x="24051" y="35589"/>
                  <a:pt x="24588" y="36146"/>
                  <a:pt x="24588" y="36842"/>
                </a:cubicBezTo>
                <a:lnTo>
                  <a:pt x="25583" y="36842"/>
                </a:lnTo>
                <a:cubicBezTo>
                  <a:pt x="25583" y="36146"/>
                  <a:pt x="26140" y="35589"/>
                  <a:pt x="26816" y="35589"/>
                </a:cubicBezTo>
                <a:cubicBezTo>
                  <a:pt x="27254" y="35589"/>
                  <a:pt x="27632" y="35828"/>
                  <a:pt x="27851" y="36166"/>
                </a:cubicBezTo>
                <a:lnTo>
                  <a:pt x="27851" y="36842"/>
                </a:lnTo>
                <a:lnTo>
                  <a:pt x="29263" y="36842"/>
                </a:lnTo>
                <a:cubicBezTo>
                  <a:pt x="29263" y="36186"/>
                  <a:pt x="29780" y="35649"/>
                  <a:pt x="30417" y="35609"/>
                </a:cubicBezTo>
                <a:cubicBezTo>
                  <a:pt x="31073" y="35649"/>
                  <a:pt x="31570" y="36186"/>
                  <a:pt x="31570" y="36842"/>
                </a:cubicBezTo>
                <a:lnTo>
                  <a:pt x="33003" y="36842"/>
                </a:lnTo>
                <a:lnTo>
                  <a:pt x="33003" y="36066"/>
                </a:lnTo>
                <a:cubicBezTo>
                  <a:pt x="33222" y="35788"/>
                  <a:pt x="33580" y="35589"/>
                  <a:pt x="33958" y="35589"/>
                </a:cubicBezTo>
                <a:cubicBezTo>
                  <a:pt x="34654" y="35589"/>
                  <a:pt x="35211" y="36146"/>
                  <a:pt x="35211" y="36842"/>
                </a:cubicBezTo>
                <a:lnTo>
                  <a:pt x="36186" y="36842"/>
                </a:lnTo>
                <a:cubicBezTo>
                  <a:pt x="36186" y="36146"/>
                  <a:pt x="36743" y="35589"/>
                  <a:pt x="37419" y="35589"/>
                </a:cubicBezTo>
                <a:cubicBezTo>
                  <a:pt x="38115" y="35589"/>
                  <a:pt x="38652" y="36146"/>
                  <a:pt x="38652" y="36842"/>
                </a:cubicBezTo>
                <a:lnTo>
                  <a:pt x="39647" y="36842"/>
                </a:lnTo>
                <a:cubicBezTo>
                  <a:pt x="39647" y="36146"/>
                  <a:pt x="40204" y="35589"/>
                  <a:pt x="40880" y="35589"/>
                </a:cubicBezTo>
                <a:cubicBezTo>
                  <a:pt x="41557" y="35589"/>
                  <a:pt x="42114" y="36146"/>
                  <a:pt x="42114" y="36842"/>
                </a:cubicBezTo>
                <a:lnTo>
                  <a:pt x="43088" y="36842"/>
                </a:lnTo>
                <a:cubicBezTo>
                  <a:pt x="43088" y="36146"/>
                  <a:pt x="43645" y="35589"/>
                  <a:pt x="44342" y="35589"/>
                </a:cubicBezTo>
                <a:cubicBezTo>
                  <a:pt x="45018" y="35589"/>
                  <a:pt x="45575" y="36146"/>
                  <a:pt x="45575" y="36842"/>
                </a:cubicBezTo>
                <a:lnTo>
                  <a:pt x="46550" y="36842"/>
                </a:lnTo>
                <a:cubicBezTo>
                  <a:pt x="46550" y="36146"/>
                  <a:pt x="47107" y="35589"/>
                  <a:pt x="47783" y="35589"/>
                </a:cubicBezTo>
                <a:cubicBezTo>
                  <a:pt x="48479" y="35589"/>
                  <a:pt x="49036" y="36146"/>
                  <a:pt x="49036" y="36842"/>
                </a:cubicBezTo>
                <a:lnTo>
                  <a:pt x="49971" y="36842"/>
                </a:lnTo>
                <a:cubicBezTo>
                  <a:pt x="49971" y="36146"/>
                  <a:pt x="50528" y="35589"/>
                  <a:pt x="51205" y="35589"/>
                </a:cubicBezTo>
                <a:cubicBezTo>
                  <a:pt x="51901" y="35589"/>
                  <a:pt x="52438" y="36146"/>
                  <a:pt x="52438" y="36842"/>
                </a:cubicBezTo>
                <a:lnTo>
                  <a:pt x="53433" y="36842"/>
                </a:lnTo>
                <a:cubicBezTo>
                  <a:pt x="53433" y="36146"/>
                  <a:pt x="53990" y="35589"/>
                  <a:pt x="54666" y="35589"/>
                </a:cubicBezTo>
                <a:cubicBezTo>
                  <a:pt x="55342" y="35589"/>
                  <a:pt x="55899" y="36146"/>
                  <a:pt x="55899" y="36842"/>
                </a:cubicBezTo>
                <a:lnTo>
                  <a:pt x="56954" y="36842"/>
                </a:lnTo>
                <a:cubicBezTo>
                  <a:pt x="56954" y="36146"/>
                  <a:pt x="57511" y="35589"/>
                  <a:pt x="58187" y="35589"/>
                </a:cubicBezTo>
                <a:cubicBezTo>
                  <a:pt x="58883" y="35589"/>
                  <a:pt x="59420" y="36146"/>
                  <a:pt x="59420" y="36842"/>
                </a:cubicBezTo>
                <a:lnTo>
                  <a:pt x="60853" y="36842"/>
                </a:lnTo>
                <a:lnTo>
                  <a:pt x="60853" y="35330"/>
                </a:lnTo>
                <a:cubicBezTo>
                  <a:pt x="60156" y="35330"/>
                  <a:pt x="59619" y="34793"/>
                  <a:pt x="59619" y="34097"/>
                </a:cubicBezTo>
                <a:cubicBezTo>
                  <a:pt x="59619" y="33421"/>
                  <a:pt x="60156" y="32864"/>
                  <a:pt x="60853" y="32864"/>
                </a:cubicBezTo>
                <a:lnTo>
                  <a:pt x="60853" y="31889"/>
                </a:lnTo>
                <a:cubicBezTo>
                  <a:pt x="60156" y="31889"/>
                  <a:pt x="59619" y="31332"/>
                  <a:pt x="59619" y="30636"/>
                </a:cubicBezTo>
                <a:cubicBezTo>
                  <a:pt x="59619" y="29959"/>
                  <a:pt x="60156" y="29402"/>
                  <a:pt x="60853" y="29402"/>
                </a:cubicBezTo>
                <a:lnTo>
                  <a:pt x="60853" y="28428"/>
                </a:lnTo>
                <a:cubicBezTo>
                  <a:pt x="60156" y="28428"/>
                  <a:pt x="59619" y="27871"/>
                  <a:pt x="59619" y="27194"/>
                </a:cubicBezTo>
                <a:cubicBezTo>
                  <a:pt x="59619" y="26498"/>
                  <a:pt x="60156" y="25941"/>
                  <a:pt x="60853" y="25941"/>
                </a:cubicBezTo>
                <a:lnTo>
                  <a:pt x="60853" y="24966"/>
                </a:lnTo>
                <a:cubicBezTo>
                  <a:pt x="60156" y="24966"/>
                  <a:pt x="59619" y="24409"/>
                  <a:pt x="59619" y="23733"/>
                </a:cubicBezTo>
                <a:cubicBezTo>
                  <a:pt x="59619" y="23335"/>
                  <a:pt x="59818" y="22977"/>
                  <a:pt x="60116" y="22738"/>
                </a:cubicBezTo>
                <a:lnTo>
                  <a:pt x="60853" y="22738"/>
                </a:lnTo>
                <a:lnTo>
                  <a:pt x="60853" y="22500"/>
                </a:lnTo>
                <a:lnTo>
                  <a:pt x="60853" y="21505"/>
                </a:lnTo>
                <a:lnTo>
                  <a:pt x="60853" y="21246"/>
                </a:lnTo>
                <a:cubicBezTo>
                  <a:pt x="60216" y="21246"/>
                  <a:pt x="59699" y="20769"/>
                  <a:pt x="59619" y="20152"/>
                </a:cubicBezTo>
                <a:cubicBezTo>
                  <a:pt x="59699" y="19516"/>
                  <a:pt x="60216" y="19038"/>
                  <a:pt x="60853" y="19038"/>
                </a:cubicBezTo>
                <a:lnTo>
                  <a:pt x="60853" y="18780"/>
                </a:lnTo>
                <a:lnTo>
                  <a:pt x="60853" y="18063"/>
                </a:lnTo>
                <a:lnTo>
                  <a:pt x="60853" y="17785"/>
                </a:lnTo>
                <a:cubicBezTo>
                  <a:pt x="60216" y="17785"/>
                  <a:pt x="59699" y="17308"/>
                  <a:pt x="59619" y="16691"/>
                </a:cubicBezTo>
                <a:cubicBezTo>
                  <a:pt x="59699" y="16074"/>
                  <a:pt x="60216" y="15577"/>
                  <a:pt x="60853" y="15577"/>
                </a:cubicBezTo>
                <a:lnTo>
                  <a:pt x="60853" y="15318"/>
                </a:lnTo>
                <a:lnTo>
                  <a:pt x="60853" y="14344"/>
                </a:lnTo>
                <a:lnTo>
                  <a:pt x="60853" y="14085"/>
                </a:lnTo>
                <a:lnTo>
                  <a:pt x="60116" y="14085"/>
                </a:lnTo>
                <a:cubicBezTo>
                  <a:pt x="59798" y="13866"/>
                  <a:pt x="59619" y="13508"/>
                  <a:pt x="59619" y="13110"/>
                </a:cubicBezTo>
                <a:cubicBezTo>
                  <a:pt x="59619" y="12414"/>
                  <a:pt x="60156" y="11857"/>
                  <a:pt x="60853" y="11857"/>
                </a:cubicBezTo>
                <a:lnTo>
                  <a:pt x="60853" y="10882"/>
                </a:lnTo>
                <a:cubicBezTo>
                  <a:pt x="60156" y="10882"/>
                  <a:pt x="59619" y="10325"/>
                  <a:pt x="59619" y="9649"/>
                </a:cubicBezTo>
                <a:cubicBezTo>
                  <a:pt x="59619" y="8953"/>
                  <a:pt x="60156" y="8415"/>
                  <a:pt x="60853" y="8415"/>
                </a:cubicBezTo>
                <a:lnTo>
                  <a:pt x="60853" y="7421"/>
                </a:lnTo>
                <a:cubicBezTo>
                  <a:pt x="60156" y="7421"/>
                  <a:pt x="59619" y="6864"/>
                  <a:pt x="59619" y="6188"/>
                </a:cubicBezTo>
                <a:cubicBezTo>
                  <a:pt x="59619" y="5511"/>
                  <a:pt x="60156" y="4954"/>
                  <a:pt x="60853" y="4954"/>
                </a:cubicBezTo>
                <a:lnTo>
                  <a:pt x="60853" y="3960"/>
                </a:lnTo>
                <a:cubicBezTo>
                  <a:pt x="60156" y="3960"/>
                  <a:pt x="59619" y="3422"/>
                  <a:pt x="59619" y="2726"/>
                </a:cubicBezTo>
                <a:cubicBezTo>
                  <a:pt x="59619" y="2050"/>
                  <a:pt x="60156" y="1493"/>
                  <a:pt x="60853" y="1493"/>
                </a:cubicBezTo>
                <a:lnTo>
                  <a:pt x="60853" y="1"/>
                </a:lnTo>
                <a:lnTo>
                  <a:pt x="59420" y="1"/>
                </a:lnTo>
                <a:cubicBezTo>
                  <a:pt x="59420" y="677"/>
                  <a:pt x="58883" y="1234"/>
                  <a:pt x="58187" y="1234"/>
                </a:cubicBezTo>
                <a:cubicBezTo>
                  <a:pt x="57511" y="1234"/>
                  <a:pt x="56954" y="677"/>
                  <a:pt x="56954" y="1"/>
                </a:cubicBezTo>
                <a:lnTo>
                  <a:pt x="55899" y="1"/>
                </a:lnTo>
                <a:cubicBezTo>
                  <a:pt x="55899" y="677"/>
                  <a:pt x="55342" y="1234"/>
                  <a:pt x="54666" y="1234"/>
                </a:cubicBezTo>
                <a:cubicBezTo>
                  <a:pt x="53990" y="1234"/>
                  <a:pt x="53433" y="677"/>
                  <a:pt x="53433" y="1"/>
                </a:cubicBezTo>
                <a:lnTo>
                  <a:pt x="52438" y="1"/>
                </a:lnTo>
                <a:cubicBezTo>
                  <a:pt x="52438" y="677"/>
                  <a:pt x="51901" y="1234"/>
                  <a:pt x="51205" y="1234"/>
                </a:cubicBezTo>
                <a:cubicBezTo>
                  <a:pt x="50528" y="1234"/>
                  <a:pt x="49971" y="677"/>
                  <a:pt x="49971" y="1"/>
                </a:cubicBezTo>
                <a:lnTo>
                  <a:pt x="49036" y="1"/>
                </a:lnTo>
                <a:cubicBezTo>
                  <a:pt x="49036" y="677"/>
                  <a:pt x="48479" y="1234"/>
                  <a:pt x="47783" y="1234"/>
                </a:cubicBezTo>
                <a:cubicBezTo>
                  <a:pt x="47107" y="1234"/>
                  <a:pt x="46550" y="677"/>
                  <a:pt x="46550" y="1"/>
                </a:cubicBezTo>
                <a:lnTo>
                  <a:pt x="45575" y="1"/>
                </a:lnTo>
                <a:cubicBezTo>
                  <a:pt x="45575" y="677"/>
                  <a:pt x="45018" y="1234"/>
                  <a:pt x="44342" y="1234"/>
                </a:cubicBezTo>
                <a:cubicBezTo>
                  <a:pt x="43645" y="1234"/>
                  <a:pt x="43088" y="677"/>
                  <a:pt x="43088" y="1"/>
                </a:cubicBezTo>
                <a:lnTo>
                  <a:pt x="42114" y="1"/>
                </a:lnTo>
                <a:cubicBezTo>
                  <a:pt x="42114" y="677"/>
                  <a:pt x="41557" y="1234"/>
                  <a:pt x="40880" y="1234"/>
                </a:cubicBezTo>
                <a:cubicBezTo>
                  <a:pt x="40204" y="1234"/>
                  <a:pt x="39647" y="677"/>
                  <a:pt x="39647" y="1"/>
                </a:cubicBezTo>
                <a:lnTo>
                  <a:pt x="38652" y="1"/>
                </a:lnTo>
                <a:cubicBezTo>
                  <a:pt x="38652" y="677"/>
                  <a:pt x="38115" y="1234"/>
                  <a:pt x="37419" y="1234"/>
                </a:cubicBezTo>
                <a:cubicBezTo>
                  <a:pt x="36743" y="1234"/>
                  <a:pt x="36186" y="677"/>
                  <a:pt x="36186" y="1"/>
                </a:cubicBezTo>
                <a:lnTo>
                  <a:pt x="35211" y="1"/>
                </a:lnTo>
                <a:cubicBezTo>
                  <a:pt x="35211" y="677"/>
                  <a:pt x="34654" y="1234"/>
                  <a:pt x="33958" y="1234"/>
                </a:cubicBezTo>
                <a:cubicBezTo>
                  <a:pt x="33580" y="1234"/>
                  <a:pt x="33222" y="1055"/>
                  <a:pt x="33003" y="757"/>
                </a:cubicBezTo>
                <a:lnTo>
                  <a:pt x="33003" y="1"/>
                </a:lnTo>
                <a:lnTo>
                  <a:pt x="31570" y="1"/>
                </a:lnTo>
                <a:cubicBezTo>
                  <a:pt x="31570" y="657"/>
                  <a:pt x="31073" y="1194"/>
                  <a:pt x="30417" y="1234"/>
                </a:cubicBezTo>
                <a:cubicBezTo>
                  <a:pt x="29780" y="1194"/>
                  <a:pt x="29263" y="657"/>
                  <a:pt x="29263" y="1"/>
                </a:cubicBezTo>
                <a:lnTo>
                  <a:pt x="27851" y="1"/>
                </a:lnTo>
                <a:lnTo>
                  <a:pt x="27851" y="677"/>
                </a:lnTo>
                <a:cubicBezTo>
                  <a:pt x="27632" y="1015"/>
                  <a:pt x="27254" y="1234"/>
                  <a:pt x="26816" y="1234"/>
                </a:cubicBezTo>
                <a:cubicBezTo>
                  <a:pt x="26140" y="1234"/>
                  <a:pt x="25583" y="677"/>
                  <a:pt x="25583" y="1"/>
                </a:cubicBezTo>
                <a:lnTo>
                  <a:pt x="24588" y="1"/>
                </a:lnTo>
                <a:cubicBezTo>
                  <a:pt x="24588" y="677"/>
                  <a:pt x="24051" y="1234"/>
                  <a:pt x="23355" y="1234"/>
                </a:cubicBezTo>
                <a:cubicBezTo>
                  <a:pt x="22678" y="1234"/>
                  <a:pt x="22121" y="677"/>
                  <a:pt x="22121" y="1"/>
                </a:cubicBezTo>
                <a:lnTo>
                  <a:pt x="21186" y="1"/>
                </a:lnTo>
                <a:cubicBezTo>
                  <a:pt x="21186" y="677"/>
                  <a:pt x="20629" y="1234"/>
                  <a:pt x="19933" y="1234"/>
                </a:cubicBezTo>
                <a:cubicBezTo>
                  <a:pt x="19257" y="1234"/>
                  <a:pt x="18700" y="677"/>
                  <a:pt x="18700" y="1"/>
                </a:cubicBezTo>
                <a:lnTo>
                  <a:pt x="17725" y="1"/>
                </a:lnTo>
                <a:cubicBezTo>
                  <a:pt x="17725" y="677"/>
                  <a:pt x="17168" y="1234"/>
                  <a:pt x="16492" y="1234"/>
                </a:cubicBezTo>
                <a:cubicBezTo>
                  <a:pt x="15796" y="1234"/>
                  <a:pt x="15239" y="677"/>
                  <a:pt x="15239" y="1"/>
                </a:cubicBezTo>
                <a:lnTo>
                  <a:pt x="14264" y="1"/>
                </a:lnTo>
                <a:cubicBezTo>
                  <a:pt x="14264" y="677"/>
                  <a:pt x="13707" y="1234"/>
                  <a:pt x="13030" y="1234"/>
                </a:cubicBezTo>
                <a:cubicBezTo>
                  <a:pt x="12354" y="1234"/>
                  <a:pt x="11797" y="677"/>
                  <a:pt x="11797" y="1"/>
                </a:cubicBezTo>
                <a:lnTo>
                  <a:pt x="10803" y="1"/>
                </a:lnTo>
                <a:cubicBezTo>
                  <a:pt x="10803" y="677"/>
                  <a:pt x="10265" y="1234"/>
                  <a:pt x="9569" y="1234"/>
                </a:cubicBezTo>
                <a:cubicBezTo>
                  <a:pt x="8893" y="1234"/>
                  <a:pt x="8336" y="677"/>
                  <a:pt x="8336" y="1"/>
                </a:cubicBezTo>
                <a:lnTo>
                  <a:pt x="7361" y="1"/>
                </a:lnTo>
                <a:cubicBezTo>
                  <a:pt x="7361" y="677"/>
                  <a:pt x="6804" y="1234"/>
                  <a:pt x="6108" y="1234"/>
                </a:cubicBezTo>
                <a:cubicBezTo>
                  <a:pt x="5431" y="1234"/>
                  <a:pt x="4874" y="677"/>
                  <a:pt x="4874" y="1"/>
                </a:cubicBezTo>
                <a:lnTo>
                  <a:pt x="3900" y="1"/>
                </a:lnTo>
                <a:cubicBezTo>
                  <a:pt x="3900" y="677"/>
                  <a:pt x="3343" y="1234"/>
                  <a:pt x="2666" y="1234"/>
                </a:cubicBezTo>
                <a:cubicBezTo>
                  <a:pt x="1970" y="1234"/>
                  <a:pt x="1413" y="677"/>
                  <a:pt x="141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gce60c43bd6_0_591"/>
          <p:cNvSpPr txBox="1"/>
          <p:nvPr>
            <p:ph idx="2" type="subTitle"/>
          </p:nvPr>
        </p:nvSpPr>
        <p:spPr>
          <a:xfrm>
            <a:off x="783620" y="1776200"/>
            <a:ext cx="7577400" cy="2603100"/>
          </a:xfrm>
          <a:prstGeom prst="rect">
            <a:avLst/>
          </a:prstGeom>
          <a:solidFill>
            <a:schemeClr val="accent3"/>
          </a:solidFill>
          <a:ln>
            <a:noFill/>
          </a:ln>
        </p:spPr>
        <p:txBody>
          <a:bodyPr anchorCtr="0" anchor="b" bIns="228600" lIns="137150" spcFirstLastPara="1" rIns="137150"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According</a:t>
            </a:r>
            <a:r>
              <a:rPr lang="en"/>
              <a:t> to MedicalNewToday, a</a:t>
            </a:r>
            <a:r>
              <a:rPr lang="en"/>
              <a:t>pproximately </a:t>
            </a:r>
            <a:r>
              <a:rPr b="1" lang="en"/>
              <a:t>32%</a:t>
            </a:r>
            <a:r>
              <a:rPr lang="en"/>
              <a:t> of the participants had </a:t>
            </a:r>
            <a:r>
              <a:rPr b="1" lang="en"/>
              <a:t>overweight</a:t>
            </a:r>
            <a:r>
              <a:rPr lang="en"/>
              <a:t>, </a:t>
            </a:r>
            <a:endParaRPr/>
          </a:p>
          <a:p>
            <a:pPr indent="0" lvl="0" marL="0" rtl="0" algn="ctr">
              <a:lnSpc>
                <a:spcPct val="100000"/>
              </a:lnSpc>
              <a:spcBef>
                <a:spcPts val="0"/>
              </a:spcBef>
              <a:spcAft>
                <a:spcPts val="0"/>
              </a:spcAft>
              <a:buClr>
                <a:schemeClr val="dk1"/>
              </a:buClr>
              <a:buSzPts val="1100"/>
              <a:buFont typeface="Arial"/>
              <a:buNone/>
            </a:pPr>
            <a:r>
              <a:rPr b="1" lang="en"/>
              <a:t>34%</a:t>
            </a:r>
            <a:r>
              <a:rPr lang="en"/>
              <a:t> had </a:t>
            </a:r>
            <a:r>
              <a:rPr b="1" lang="en"/>
              <a:t>obesity</a:t>
            </a:r>
            <a:r>
              <a:rPr lang="en"/>
              <a:t>. The results of the online survey demonstrated substantial lifestyle changes during the pandemic.</a:t>
            </a:r>
            <a:endParaRPr/>
          </a:p>
        </p:txBody>
      </p:sp>
      <p:sp>
        <p:nvSpPr>
          <p:cNvPr id="295" name="Google Shape;295;gce60c43bd6_0_591"/>
          <p:cNvSpPr txBox="1"/>
          <p:nvPr>
            <p:ph idx="4" type="title"/>
          </p:nvPr>
        </p:nvSpPr>
        <p:spPr>
          <a:xfrm>
            <a:off x="2075400" y="272512"/>
            <a:ext cx="4993200" cy="13317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000"/>
              <a:buNone/>
            </a:pPr>
            <a:r>
              <a:rPr lang="en" sz="4500">
                <a:solidFill>
                  <a:srgbClr val="000000"/>
                </a:solidFill>
              </a:rPr>
              <a:t>PROBLEM STATEMENT</a:t>
            </a:r>
            <a:endParaRPr sz="4500">
              <a:solidFill>
                <a:srgbClr val="000000"/>
              </a:solidFill>
            </a:endParaRPr>
          </a:p>
        </p:txBody>
      </p:sp>
      <p:cxnSp>
        <p:nvCxnSpPr>
          <p:cNvPr id="296" name="Google Shape;296;gce60c43bd6_0_591"/>
          <p:cNvCxnSpPr/>
          <p:nvPr/>
        </p:nvCxnSpPr>
        <p:spPr>
          <a:xfrm>
            <a:off x="1706714" y="3429862"/>
            <a:ext cx="5806200" cy="0"/>
          </a:xfrm>
          <a:prstGeom prst="straightConnector1">
            <a:avLst/>
          </a:prstGeom>
          <a:noFill/>
          <a:ln cap="flat" cmpd="sng" w="28575">
            <a:solidFill>
              <a:schemeClr val="accent4"/>
            </a:solidFill>
            <a:prstDash val="solid"/>
            <a:round/>
            <a:headEnd len="sm" w="sm" type="none"/>
            <a:tailEnd len="sm" w="sm" type="none"/>
          </a:ln>
        </p:spPr>
      </p:cxnSp>
      <p:sp>
        <p:nvSpPr>
          <p:cNvPr id="297" name="Google Shape;297;gce60c43bd6_0_591"/>
          <p:cNvSpPr txBox="1"/>
          <p:nvPr>
            <p:ph type="title"/>
          </p:nvPr>
        </p:nvSpPr>
        <p:spPr>
          <a:xfrm>
            <a:off x="448212" y="2373896"/>
            <a:ext cx="8247600" cy="901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2500">
                <a:solidFill>
                  <a:srgbClr val="000000"/>
                </a:solidFill>
                <a:latin typeface="Lato"/>
                <a:ea typeface="Lato"/>
                <a:cs typeface="Lato"/>
                <a:sym typeface="Lato"/>
              </a:rPr>
              <a:t>Lesser people are travelling out since the COVID-19 Circuit Breaker period</a:t>
            </a:r>
            <a:endParaRPr sz="2500">
              <a:solidFill>
                <a:srgbClr val="000000"/>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ce7858aead_1_11"/>
          <p:cNvSpPr/>
          <p:nvPr/>
        </p:nvSpPr>
        <p:spPr>
          <a:xfrm>
            <a:off x="2625088" y="1128612"/>
            <a:ext cx="3893831" cy="2886281"/>
          </a:xfrm>
          <a:custGeom>
            <a:rect b="b" l="l" r="r" t="t"/>
            <a:pathLst>
              <a:path extrusionOk="0" h="36843" w="60853">
                <a:moveTo>
                  <a:pt x="1" y="1"/>
                </a:moveTo>
                <a:lnTo>
                  <a:pt x="1" y="1493"/>
                </a:lnTo>
                <a:cubicBezTo>
                  <a:pt x="677" y="1493"/>
                  <a:pt x="1234" y="2050"/>
                  <a:pt x="1234" y="2726"/>
                </a:cubicBezTo>
                <a:cubicBezTo>
                  <a:pt x="1234" y="3422"/>
                  <a:pt x="677" y="3960"/>
                  <a:pt x="1" y="3960"/>
                </a:cubicBezTo>
                <a:lnTo>
                  <a:pt x="1" y="4954"/>
                </a:lnTo>
                <a:cubicBezTo>
                  <a:pt x="677" y="4954"/>
                  <a:pt x="1234" y="5511"/>
                  <a:pt x="1234" y="6188"/>
                </a:cubicBezTo>
                <a:cubicBezTo>
                  <a:pt x="1234" y="6864"/>
                  <a:pt x="677" y="7421"/>
                  <a:pt x="1" y="7421"/>
                </a:cubicBezTo>
                <a:lnTo>
                  <a:pt x="1" y="8415"/>
                </a:lnTo>
                <a:cubicBezTo>
                  <a:pt x="677" y="8415"/>
                  <a:pt x="1234" y="8953"/>
                  <a:pt x="1234" y="9649"/>
                </a:cubicBezTo>
                <a:cubicBezTo>
                  <a:pt x="1234" y="10325"/>
                  <a:pt x="677" y="10882"/>
                  <a:pt x="1" y="10882"/>
                </a:cubicBezTo>
                <a:lnTo>
                  <a:pt x="1" y="11857"/>
                </a:lnTo>
                <a:cubicBezTo>
                  <a:pt x="677" y="11857"/>
                  <a:pt x="1234" y="12414"/>
                  <a:pt x="1234" y="13110"/>
                </a:cubicBezTo>
                <a:cubicBezTo>
                  <a:pt x="1234" y="13508"/>
                  <a:pt x="1035" y="13866"/>
                  <a:pt x="737" y="14085"/>
                </a:cubicBezTo>
                <a:lnTo>
                  <a:pt x="1" y="14085"/>
                </a:lnTo>
                <a:lnTo>
                  <a:pt x="1" y="14344"/>
                </a:lnTo>
                <a:lnTo>
                  <a:pt x="1" y="15318"/>
                </a:lnTo>
                <a:lnTo>
                  <a:pt x="1" y="15577"/>
                </a:lnTo>
                <a:cubicBezTo>
                  <a:pt x="637" y="15577"/>
                  <a:pt x="1155" y="16074"/>
                  <a:pt x="1234" y="16691"/>
                </a:cubicBezTo>
                <a:cubicBezTo>
                  <a:pt x="1155" y="17308"/>
                  <a:pt x="637" y="17785"/>
                  <a:pt x="1" y="17785"/>
                </a:cubicBezTo>
                <a:lnTo>
                  <a:pt x="1" y="18063"/>
                </a:lnTo>
                <a:lnTo>
                  <a:pt x="1" y="18780"/>
                </a:lnTo>
                <a:lnTo>
                  <a:pt x="1" y="19038"/>
                </a:lnTo>
                <a:cubicBezTo>
                  <a:pt x="637" y="19038"/>
                  <a:pt x="1155" y="19516"/>
                  <a:pt x="1234" y="20152"/>
                </a:cubicBezTo>
                <a:cubicBezTo>
                  <a:pt x="1155" y="20769"/>
                  <a:pt x="637" y="21246"/>
                  <a:pt x="1" y="21246"/>
                </a:cubicBezTo>
                <a:lnTo>
                  <a:pt x="1" y="21505"/>
                </a:lnTo>
                <a:lnTo>
                  <a:pt x="1" y="22500"/>
                </a:lnTo>
                <a:lnTo>
                  <a:pt x="1" y="22738"/>
                </a:lnTo>
                <a:lnTo>
                  <a:pt x="737" y="22738"/>
                </a:lnTo>
                <a:cubicBezTo>
                  <a:pt x="1035" y="22977"/>
                  <a:pt x="1234" y="23335"/>
                  <a:pt x="1234" y="23733"/>
                </a:cubicBezTo>
                <a:cubicBezTo>
                  <a:pt x="1234" y="24409"/>
                  <a:pt x="677" y="24966"/>
                  <a:pt x="1" y="24966"/>
                </a:cubicBezTo>
                <a:lnTo>
                  <a:pt x="1" y="25941"/>
                </a:lnTo>
                <a:cubicBezTo>
                  <a:pt x="677" y="25941"/>
                  <a:pt x="1234" y="26498"/>
                  <a:pt x="1234" y="27194"/>
                </a:cubicBezTo>
                <a:cubicBezTo>
                  <a:pt x="1234" y="27871"/>
                  <a:pt x="677" y="28428"/>
                  <a:pt x="1" y="28428"/>
                </a:cubicBezTo>
                <a:lnTo>
                  <a:pt x="1" y="29402"/>
                </a:lnTo>
                <a:cubicBezTo>
                  <a:pt x="677" y="29402"/>
                  <a:pt x="1234" y="29959"/>
                  <a:pt x="1234" y="30636"/>
                </a:cubicBezTo>
                <a:cubicBezTo>
                  <a:pt x="1234" y="31332"/>
                  <a:pt x="677" y="31889"/>
                  <a:pt x="1" y="31889"/>
                </a:cubicBezTo>
                <a:lnTo>
                  <a:pt x="1" y="32864"/>
                </a:lnTo>
                <a:cubicBezTo>
                  <a:pt x="677" y="32864"/>
                  <a:pt x="1234" y="33421"/>
                  <a:pt x="1234" y="34097"/>
                </a:cubicBezTo>
                <a:cubicBezTo>
                  <a:pt x="1234" y="34793"/>
                  <a:pt x="677" y="35330"/>
                  <a:pt x="1" y="35330"/>
                </a:cubicBezTo>
                <a:lnTo>
                  <a:pt x="1" y="36842"/>
                </a:lnTo>
                <a:lnTo>
                  <a:pt x="1413" y="36842"/>
                </a:lnTo>
                <a:cubicBezTo>
                  <a:pt x="1413" y="36146"/>
                  <a:pt x="1970" y="35589"/>
                  <a:pt x="2666" y="35589"/>
                </a:cubicBezTo>
                <a:cubicBezTo>
                  <a:pt x="3343" y="35589"/>
                  <a:pt x="3900" y="36146"/>
                  <a:pt x="3900" y="36842"/>
                </a:cubicBezTo>
                <a:lnTo>
                  <a:pt x="4874" y="36842"/>
                </a:lnTo>
                <a:cubicBezTo>
                  <a:pt x="4874" y="36146"/>
                  <a:pt x="5431" y="35589"/>
                  <a:pt x="6108" y="35589"/>
                </a:cubicBezTo>
                <a:cubicBezTo>
                  <a:pt x="6804" y="35589"/>
                  <a:pt x="7361" y="36146"/>
                  <a:pt x="7361" y="36842"/>
                </a:cubicBezTo>
                <a:lnTo>
                  <a:pt x="8336" y="36842"/>
                </a:lnTo>
                <a:cubicBezTo>
                  <a:pt x="8336" y="36146"/>
                  <a:pt x="8893" y="35589"/>
                  <a:pt x="9569" y="35589"/>
                </a:cubicBezTo>
                <a:cubicBezTo>
                  <a:pt x="10265" y="35589"/>
                  <a:pt x="10803" y="36146"/>
                  <a:pt x="10803" y="36842"/>
                </a:cubicBezTo>
                <a:lnTo>
                  <a:pt x="11797" y="36842"/>
                </a:lnTo>
                <a:cubicBezTo>
                  <a:pt x="11797" y="36146"/>
                  <a:pt x="12354" y="35589"/>
                  <a:pt x="13030" y="35589"/>
                </a:cubicBezTo>
                <a:cubicBezTo>
                  <a:pt x="13707" y="35589"/>
                  <a:pt x="14264" y="36146"/>
                  <a:pt x="14264" y="36842"/>
                </a:cubicBezTo>
                <a:lnTo>
                  <a:pt x="15239" y="36842"/>
                </a:lnTo>
                <a:cubicBezTo>
                  <a:pt x="15239" y="36146"/>
                  <a:pt x="15796" y="35589"/>
                  <a:pt x="16492" y="35589"/>
                </a:cubicBezTo>
                <a:cubicBezTo>
                  <a:pt x="17168" y="35589"/>
                  <a:pt x="17725" y="36146"/>
                  <a:pt x="17725" y="36842"/>
                </a:cubicBezTo>
                <a:lnTo>
                  <a:pt x="18700" y="36842"/>
                </a:lnTo>
                <a:cubicBezTo>
                  <a:pt x="18700" y="36146"/>
                  <a:pt x="19257" y="35589"/>
                  <a:pt x="19933" y="35589"/>
                </a:cubicBezTo>
                <a:cubicBezTo>
                  <a:pt x="20629" y="35589"/>
                  <a:pt x="21186" y="36146"/>
                  <a:pt x="21186" y="36842"/>
                </a:cubicBezTo>
                <a:lnTo>
                  <a:pt x="22121" y="36842"/>
                </a:lnTo>
                <a:cubicBezTo>
                  <a:pt x="22121" y="36146"/>
                  <a:pt x="22678" y="35589"/>
                  <a:pt x="23355" y="35589"/>
                </a:cubicBezTo>
                <a:cubicBezTo>
                  <a:pt x="24051" y="35589"/>
                  <a:pt x="24588" y="36146"/>
                  <a:pt x="24588" y="36842"/>
                </a:cubicBezTo>
                <a:lnTo>
                  <a:pt x="25583" y="36842"/>
                </a:lnTo>
                <a:cubicBezTo>
                  <a:pt x="25583" y="36146"/>
                  <a:pt x="26140" y="35589"/>
                  <a:pt x="26816" y="35589"/>
                </a:cubicBezTo>
                <a:cubicBezTo>
                  <a:pt x="27254" y="35589"/>
                  <a:pt x="27632" y="35828"/>
                  <a:pt x="27851" y="36166"/>
                </a:cubicBezTo>
                <a:lnTo>
                  <a:pt x="27851" y="36842"/>
                </a:lnTo>
                <a:lnTo>
                  <a:pt x="29263" y="36842"/>
                </a:lnTo>
                <a:cubicBezTo>
                  <a:pt x="29263" y="36186"/>
                  <a:pt x="29780" y="35649"/>
                  <a:pt x="30417" y="35609"/>
                </a:cubicBezTo>
                <a:cubicBezTo>
                  <a:pt x="31073" y="35649"/>
                  <a:pt x="31570" y="36186"/>
                  <a:pt x="31570" y="36842"/>
                </a:cubicBezTo>
                <a:lnTo>
                  <a:pt x="33003" y="36842"/>
                </a:lnTo>
                <a:lnTo>
                  <a:pt x="33003" y="36066"/>
                </a:lnTo>
                <a:cubicBezTo>
                  <a:pt x="33222" y="35788"/>
                  <a:pt x="33580" y="35589"/>
                  <a:pt x="33958" y="35589"/>
                </a:cubicBezTo>
                <a:cubicBezTo>
                  <a:pt x="34654" y="35589"/>
                  <a:pt x="35211" y="36146"/>
                  <a:pt x="35211" y="36842"/>
                </a:cubicBezTo>
                <a:lnTo>
                  <a:pt x="36186" y="36842"/>
                </a:lnTo>
                <a:cubicBezTo>
                  <a:pt x="36186" y="36146"/>
                  <a:pt x="36743" y="35589"/>
                  <a:pt x="37419" y="35589"/>
                </a:cubicBezTo>
                <a:cubicBezTo>
                  <a:pt x="38115" y="35589"/>
                  <a:pt x="38652" y="36146"/>
                  <a:pt x="38652" y="36842"/>
                </a:cubicBezTo>
                <a:lnTo>
                  <a:pt x="39647" y="36842"/>
                </a:lnTo>
                <a:cubicBezTo>
                  <a:pt x="39647" y="36146"/>
                  <a:pt x="40204" y="35589"/>
                  <a:pt x="40880" y="35589"/>
                </a:cubicBezTo>
                <a:cubicBezTo>
                  <a:pt x="41557" y="35589"/>
                  <a:pt x="42114" y="36146"/>
                  <a:pt x="42114" y="36842"/>
                </a:cubicBezTo>
                <a:lnTo>
                  <a:pt x="43088" y="36842"/>
                </a:lnTo>
                <a:cubicBezTo>
                  <a:pt x="43088" y="36146"/>
                  <a:pt x="43645" y="35589"/>
                  <a:pt x="44342" y="35589"/>
                </a:cubicBezTo>
                <a:cubicBezTo>
                  <a:pt x="45018" y="35589"/>
                  <a:pt x="45575" y="36146"/>
                  <a:pt x="45575" y="36842"/>
                </a:cubicBezTo>
                <a:lnTo>
                  <a:pt x="46550" y="36842"/>
                </a:lnTo>
                <a:cubicBezTo>
                  <a:pt x="46550" y="36146"/>
                  <a:pt x="47107" y="35589"/>
                  <a:pt x="47783" y="35589"/>
                </a:cubicBezTo>
                <a:cubicBezTo>
                  <a:pt x="48479" y="35589"/>
                  <a:pt x="49036" y="36146"/>
                  <a:pt x="49036" y="36842"/>
                </a:cubicBezTo>
                <a:lnTo>
                  <a:pt x="49971" y="36842"/>
                </a:lnTo>
                <a:cubicBezTo>
                  <a:pt x="49971" y="36146"/>
                  <a:pt x="50528" y="35589"/>
                  <a:pt x="51205" y="35589"/>
                </a:cubicBezTo>
                <a:cubicBezTo>
                  <a:pt x="51901" y="35589"/>
                  <a:pt x="52438" y="36146"/>
                  <a:pt x="52438" y="36842"/>
                </a:cubicBezTo>
                <a:lnTo>
                  <a:pt x="53433" y="36842"/>
                </a:lnTo>
                <a:cubicBezTo>
                  <a:pt x="53433" y="36146"/>
                  <a:pt x="53990" y="35589"/>
                  <a:pt x="54666" y="35589"/>
                </a:cubicBezTo>
                <a:cubicBezTo>
                  <a:pt x="55342" y="35589"/>
                  <a:pt x="55899" y="36146"/>
                  <a:pt x="55899" y="36842"/>
                </a:cubicBezTo>
                <a:lnTo>
                  <a:pt x="56954" y="36842"/>
                </a:lnTo>
                <a:cubicBezTo>
                  <a:pt x="56954" y="36146"/>
                  <a:pt x="57511" y="35589"/>
                  <a:pt x="58187" y="35589"/>
                </a:cubicBezTo>
                <a:cubicBezTo>
                  <a:pt x="58883" y="35589"/>
                  <a:pt x="59420" y="36146"/>
                  <a:pt x="59420" y="36842"/>
                </a:cubicBezTo>
                <a:lnTo>
                  <a:pt x="60853" y="36842"/>
                </a:lnTo>
                <a:lnTo>
                  <a:pt x="60853" y="35330"/>
                </a:lnTo>
                <a:cubicBezTo>
                  <a:pt x="60156" y="35330"/>
                  <a:pt x="59619" y="34793"/>
                  <a:pt x="59619" y="34097"/>
                </a:cubicBezTo>
                <a:cubicBezTo>
                  <a:pt x="59619" y="33421"/>
                  <a:pt x="60156" y="32864"/>
                  <a:pt x="60853" y="32864"/>
                </a:cubicBezTo>
                <a:lnTo>
                  <a:pt x="60853" y="31889"/>
                </a:lnTo>
                <a:cubicBezTo>
                  <a:pt x="60156" y="31889"/>
                  <a:pt x="59619" y="31332"/>
                  <a:pt x="59619" y="30636"/>
                </a:cubicBezTo>
                <a:cubicBezTo>
                  <a:pt x="59619" y="29959"/>
                  <a:pt x="60156" y="29402"/>
                  <a:pt x="60853" y="29402"/>
                </a:cubicBezTo>
                <a:lnTo>
                  <a:pt x="60853" y="28428"/>
                </a:lnTo>
                <a:cubicBezTo>
                  <a:pt x="60156" y="28428"/>
                  <a:pt x="59619" y="27871"/>
                  <a:pt x="59619" y="27194"/>
                </a:cubicBezTo>
                <a:cubicBezTo>
                  <a:pt x="59619" y="26498"/>
                  <a:pt x="60156" y="25941"/>
                  <a:pt x="60853" y="25941"/>
                </a:cubicBezTo>
                <a:lnTo>
                  <a:pt x="60853" y="24966"/>
                </a:lnTo>
                <a:cubicBezTo>
                  <a:pt x="60156" y="24966"/>
                  <a:pt x="59619" y="24409"/>
                  <a:pt x="59619" y="23733"/>
                </a:cubicBezTo>
                <a:cubicBezTo>
                  <a:pt x="59619" y="23335"/>
                  <a:pt x="59818" y="22977"/>
                  <a:pt x="60116" y="22738"/>
                </a:cubicBezTo>
                <a:lnTo>
                  <a:pt x="60853" y="22738"/>
                </a:lnTo>
                <a:lnTo>
                  <a:pt x="60853" y="22500"/>
                </a:lnTo>
                <a:lnTo>
                  <a:pt x="60853" y="21505"/>
                </a:lnTo>
                <a:lnTo>
                  <a:pt x="60853" y="21246"/>
                </a:lnTo>
                <a:cubicBezTo>
                  <a:pt x="60216" y="21246"/>
                  <a:pt x="59699" y="20769"/>
                  <a:pt x="59619" y="20152"/>
                </a:cubicBezTo>
                <a:cubicBezTo>
                  <a:pt x="59699" y="19516"/>
                  <a:pt x="60216" y="19038"/>
                  <a:pt x="60853" y="19038"/>
                </a:cubicBezTo>
                <a:lnTo>
                  <a:pt x="60853" y="18780"/>
                </a:lnTo>
                <a:lnTo>
                  <a:pt x="60853" y="18063"/>
                </a:lnTo>
                <a:lnTo>
                  <a:pt x="60853" y="17785"/>
                </a:lnTo>
                <a:cubicBezTo>
                  <a:pt x="60216" y="17785"/>
                  <a:pt x="59699" y="17308"/>
                  <a:pt x="59619" y="16691"/>
                </a:cubicBezTo>
                <a:cubicBezTo>
                  <a:pt x="59699" y="16074"/>
                  <a:pt x="60216" y="15577"/>
                  <a:pt x="60853" y="15577"/>
                </a:cubicBezTo>
                <a:lnTo>
                  <a:pt x="60853" y="15318"/>
                </a:lnTo>
                <a:lnTo>
                  <a:pt x="60853" y="14344"/>
                </a:lnTo>
                <a:lnTo>
                  <a:pt x="60853" y="14085"/>
                </a:lnTo>
                <a:lnTo>
                  <a:pt x="60116" y="14085"/>
                </a:lnTo>
                <a:cubicBezTo>
                  <a:pt x="59798" y="13866"/>
                  <a:pt x="59619" y="13508"/>
                  <a:pt x="59619" y="13110"/>
                </a:cubicBezTo>
                <a:cubicBezTo>
                  <a:pt x="59619" y="12414"/>
                  <a:pt x="60156" y="11857"/>
                  <a:pt x="60853" y="11857"/>
                </a:cubicBezTo>
                <a:lnTo>
                  <a:pt x="60853" y="10882"/>
                </a:lnTo>
                <a:cubicBezTo>
                  <a:pt x="60156" y="10882"/>
                  <a:pt x="59619" y="10325"/>
                  <a:pt x="59619" y="9649"/>
                </a:cubicBezTo>
                <a:cubicBezTo>
                  <a:pt x="59619" y="8953"/>
                  <a:pt x="60156" y="8415"/>
                  <a:pt x="60853" y="8415"/>
                </a:cubicBezTo>
                <a:lnTo>
                  <a:pt x="60853" y="7421"/>
                </a:lnTo>
                <a:cubicBezTo>
                  <a:pt x="60156" y="7421"/>
                  <a:pt x="59619" y="6864"/>
                  <a:pt x="59619" y="6188"/>
                </a:cubicBezTo>
                <a:cubicBezTo>
                  <a:pt x="59619" y="5511"/>
                  <a:pt x="60156" y="4954"/>
                  <a:pt x="60853" y="4954"/>
                </a:cubicBezTo>
                <a:lnTo>
                  <a:pt x="60853" y="3960"/>
                </a:lnTo>
                <a:cubicBezTo>
                  <a:pt x="60156" y="3960"/>
                  <a:pt x="59619" y="3422"/>
                  <a:pt x="59619" y="2726"/>
                </a:cubicBezTo>
                <a:cubicBezTo>
                  <a:pt x="59619" y="2050"/>
                  <a:pt x="60156" y="1493"/>
                  <a:pt x="60853" y="1493"/>
                </a:cubicBezTo>
                <a:lnTo>
                  <a:pt x="60853" y="1"/>
                </a:lnTo>
                <a:lnTo>
                  <a:pt x="59420" y="1"/>
                </a:lnTo>
                <a:cubicBezTo>
                  <a:pt x="59420" y="677"/>
                  <a:pt x="58883" y="1234"/>
                  <a:pt x="58187" y="1234"/>
                </a:cubicBezTo>
                <a:cubicBezTo>
                  <a:pt x="57511" y="1234"/>
                  <a:pt x="56954" y="677"/>
                  <a:pt x="56954" y="1"/>
                </a:cubicBezTo>
                <a:lnTo>
                  <a:pt x="55899" y="1"/>
                </a:lnTo>
                <a:cubicBezTo>
                  <a:pt x="55899" y="677"/>
                  <a:pt x="55342" y="1234"/>
                  <a:pt x="54666" y="1234"/>
                </a:cubicBezTo>
                <a:cubicBezTo>
                  <a:pt x="53990" y="1234"/>
                  <a:pt x="53433" y="677"/>
                  <a:pt x="53433" y="1"/>
                </a:cubicBezTo>
                <a:lnTo>
                  <a:pt x="52438" y="1"/>
                </a:lnTo>
                <a:cubicBezTo>
                  <a:pt x="52438" y="677"/>
                  <a:pt x="51901" y="1234"/>
                  <a:pt x="51205" y="1234"/>
                </a:cubicBezTo>
                <a:cubicBezTo>
                  <a:pt x="50528" y="1234"/>
                  <a:pt x="49971" y="677"/>
                  <a:pt x="49971" y="1"/>
                </a:cubicBezTo>
                <a:lnTo>
                  <a:pt x="49036" y="1"/>
                </a:lnTo>
                <a:cubicBezTo>
                  <a:pt x="49036" y="677"/>
                  <a:pt x="48479" y="1234"/>
                  <a:pt x="47783" y="1234"/>
                </a:cubicBezTo>
                <a:cubicBezTo>
                  <a:pt x="47107" y="1234"/>
                  <a:pt x="46550" y="677"/>
                  <a:pt x="46550" y="1"/>
                </a:cubicBezTo>
                <a:lnTo>
                  <a:pt x="45575" y="1"/>
                </a:lnTo>
                <a:cubicBezTo>
                  <a:pt x="45575" y="677"/>
                  <a:pt x="45018" y="1234"/>
                  <a:pt x="44342" y="1234"/>
                </a:cubicBezTo>
                <a:cubicBezTo>
                  <a:pt x="43645" y="1234"/>
                  <a:pt x="43088" y="677"/>
                  <a:pt x="43088" y="1"/>
                </a:cubicBezTo>
                <a:lnTo>
                  <a:pt x="42114" y="1"/>
                </a:lnTo>
                <a:cubicBezTo>
                  <a:pt x="42114" y="677"/>
                  <a:pt x="41557" y="1234"/>
                  <a:pt x="40880" y="1234"/>
                </a:cubicBezTo>
                <a:cubicBezTo>
                  <a:pt x="40204" y="1234"/>
                  <a:pt x="39647" y="677"/>
                  <a:pt x="39647" y="1"/>
                </a:cubicBezTo>
                <a:lnTo>
                  <a:pt x="38652" y="1"/>
                </a:lnTo>
                <a:cubicBezTo>
                  <a:pt x="38652" y="677"/>
                  <a:pt x="38115" y="1234"/>
                  <a:pt x="37419" y="1234"/>
                </a:cubicBezTo>
                <a:cubicBezTo>
                  <a:pt x="36743" y="1234"/>
                  <a:pt x="36186" y="677"/>
                  <a:pt x="36186" y="1"/>
                </a:cubicBezTo>
                <a:lnTo>
                  <a:pt x="35211" y="1"/>
                </a:lnTo>
                <a:cubicBezTo>
                  <a:pt x="35211" y="677"/>
                  <a:pt x="34654" y="1234"/>
                  <a:pt x="33958" y="1234"/>
                </a:cubicBezTo>
                <a:cubicBezTo>
                  <a:pt x="33580" y="1234"/>
                  <a:pt x="33222" y="1055"/>
                  <a:pt x="33003" y="757"/>
                </a:cubicBezTo>
                <a:lnTo>
                  <a:pt x="33003" y="1"/>
                </a:lnTo>
                <a:lnTo>
                  <a:pt x="31570" y="1"/>
                </a:lnTo>
                <a:cubicBezTo>
                  <a:pt x="31570" y="657"/>
                  <a:pt x="31073" y="1194"/>
                  <a:pt x="30417" y="1234"/>
                </a:cubicBezTo>
                <a:cubicBezTo>
                  <a:pt x="29780" y="1194"/>
                  <a:pt x="29263" y="657"/>
                  <a:pt x="29263" y="1"/>
                </a:cubicBezTo>
                <a:lnTo>
                  <a:pt x="27851" y="1"/>
                </a:lnTo>
                <a:lnTo>
                  <a:pt x="27851" y="677"/>
                </a:lnTo>
                <a:cubicBezTo>
                  <a:pt x="27632" y="1015"/>
                  <a:pt x="27254" y="1234"/>
                  <a:pt x="26816" y="1234"/>
                </a:cubicBezTo>
                <a:cubicBezTo>
                  <a:pt x="26140" y="1234"/>
                  <a:pt x="25583" y="677"/>
                  <a:pt x="25583" y="1"/>
                </a:cubicBezTo>
                <a:lnTo>
                  <a:pt x="24588" y="1"/>
                </a:lnTo>
                <a:cubicBezTo>
                  <a:pt x="24588" y="677"/>
                  <a:pt x="24051" y="1234"/>
                  <a:pt x="23355" y="1234"/>
                </a:cubicBezTo>
                <a:cubicBezTo>
                  <a:pt x="22678" y="1234"/>
                  <a:pt x="22121" y="677"/>
                  <a:pt x="22121" y="1"/>
                </a:cubicBezTo>
                <a:lnTo>
                  <a:pt x="21186" y="1"/>
                </a:lnTo>
                <a:cubicBezTo>
                  <a:pt x="21186" y="677"/>
                  <a:pt x="20629" y="1234"/>
                  <a:pt x="19933" y="1234"/>
                </a:cubicBezTo>
                <a:cubicBezTo>
                  <a:pt x="19257" y="1234"/>
                  <a:pt x="18700" y="677"/>
                  <a:pt x="18700" y="1"/>
                </a:cubicBezTo>
                <a:lnTo>
                  <a:pt x="17725" y="1"/>
                </a:lnTo>
                <a:cubicBezTo>
                  <a:pt x="17725" y="677"/>
                  <a:pt x="17168" y="1234"/>
                  <a:pt x="16492" y="1234"/>
                </a:cubicBezTo>
                <a:cubicBezTo>
                  <a:pt x="15796" y="1234"/>
                  <a:pt x="15239" y="677"/>
                  <a:pt x="15239" y="1"/>
                </a:cubicBezTo>
                <a:lnTo>
                  <a:pt x="14264" y="1"/>
                </a:lnTo>
                <a:cubicBezTo>
                  <a:pt x="14264" y="677"/>
                  <a:pt x="13707" y="1234"/>
                  <a:pt x="13030" y="1234"/>
                </a:cubicBezTo>
                <a:cubicBezTo>
                  <a:pt x="12354" y="1234"/>
                  <a:pt x="11797" y="677"/>
                  <a:pt x="11797" y="1"/>
                </a:cubicBezTo>
                <a:lnTo>
                  <a:pt x="10803" y="1"/>
                </a:lnTo>
                <a:cubicBezTo>
                  <a:pt x="10803" y="677"/>
                  <a:pt x="10265" y="1234"/>
                  <a:pt x="9569" y="1234"/>
                </a:cubicBezTo>
                <a:cubicBezTo>
                  <a:pt x="8893" y="1234"/>
                  <a:pt x="8336" y="677"/>
                  <a:pt x="8336" y="1"/>
                </a:cubicBezTo>
                <a:lnTo>
                  <a:pt x="7361" y="1"/>
                </a:lnTo>
                <a:cubicBezTo>
                  <a:pt x="7361" y="677"/>
                  <a:pt x="6804" y="1234"/>
                  <a:pt x="6108" y="1234"/>
                </a:cubicBezTo>
                <a:cubicBezTo>
                  <a:pt x="5431" y="1234"/>
                  <a:pt x="4874" y="677"/>
                  <a:pt x="4874" y="1"/>
                </a:cubicBezTo>
                <a:lnTo>
                  <a:pt x="3900" y="1"/>
                </a:lnTo>
                <a:cubicBezTo>
                  <a:pt x="3900" y="677"/>
                  <a:pt x="3343" y="1234"/>
                  <a:pt x="2666" y="1234"/>
                </a:cubicBezTo>
                <a:cubicBezTo>
                  <a:pt x="1970" y="1234"/>
                  <a:pt x="1413" y="677"/>
                  <a:pt x="141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gce7858aead_1_11"/>
          <p:cNvSpPr txBox="1"/>
          <p:nvPr>
            <p:ph idx="1" type="subTitle"/>
          </p:nvPr>
        </p:nvSpPr>
        <p:spPr>
          <a:xfrm>
            <a:off x="2862587" y="1367454"/>
            <a:ext cx="3419100" cy="2400000"/>
          </a:xfrm>
          <a:prstGeom prst="rect">
            <a:avLst/>
          </a:prstGeom>
          <a:solidFill>
            <a:schemeClr val="accent3"/>
          </a:solidFill>
          <a:ln>
            <a:noFill/>
          </a:ln>
        </p:spPr>
        <p:txBody>
          <a:bodyPr anchorCtr="0" anchor="b" bIns="228600" lIns="137150" spcFirstLastPara="1" rIns="137150" wrap="square" tIns="91425">
            <a:noAutofit/>
          </a:bodyPr>
          <a:lstStyle/>
          <a:p>
            <a:pPr indent="0" lvl="0" marL="0" rtl="0" algn="ctr">
              <a:lnSpc>
                <a:spcPct val="100000"/>
              </a:lnSpc>
              <a:spcBef>
                <a:spcPts val="0"/>
              </a:spcBef>
              <a:spcAft>
                <a:spcPts val="0"/>
              </a:spcAft>
              <a:buSzPts val="1400"/>
              <a:buNone/>
            </a:pPr>
            <a:r>
              <a:rPr lang="en"/>
              <a:t> </a:t>
            </a:r>
            <a:endParaRPr/>
          </a:p>
        </p:txBody>
      </p:sp>
      <p:sp>
        <p:nvSpPr>
          <p:cNvPr id="304" name="Google Shape;304;gce7858aead_1_11"/>
          <p:cNvSpPr txBox="1"/>
          <p:nvPr>
            <p:ph idx="4" type="title"/>
          </p:nvPr>
        </p:nvSpPr>
        <p:spPr>
          <a:xfrm>
            <a:off x="2075400" y="272505"/>
            <a:ext cx="4993200" cy="7224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000"/>
              <a:buNone/>
            </a:pPr>
            <a:r>
              <a:rPr lang="en" sz="4500">
                <a:solidFill>
                  <a:srgbClr val="000000"/>
                </a:solidFill>
              </a:rPr>
              <a:t>Solution</a:t>
            </a:r>
            <a:endParaRPr sz="4500">
              <a:solidFill>
                <a:srgbClr val="000000"/>
              </a:solidFill>
            </a:endParaRPr>
          </a:p>
        </p:txBody>
      </p:sp>
      <p:sp>
        <p:nvSpPr>
          <p:cNvPr id="305" name="Google Shape;305;gce7858aead_1_11"/>
          <p:cNvSpPr txBox="1"/>
          <p:nvPr>
            <p:ph type="title"/>
          </p:nvPr>
        </p:nvSpPr>
        <p:spPr>
          <a:xfrm>
            <a:off x="2673750" y="1493740"/>
            <a:ext cx="3796500" cy="831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3400">
                <a:solidFill>
                  <a:srgbClr val="000000"/>
                </a:solidFill>
                <a:latin typeface="Lato"/>
                <a:ea typeface="Lato"/>
                <a:cs typeface="Lato"/>
                <a:sym typeface="Lato"/>
              </a:rPr>
              <a:t>GEOHUNT</a:t>
            </a:r>
            <a:endParaRPr sz="3400">
              <a:solidFill>
                <a:srgbClr val="000000"/>
              </a:solidFill>
              <a:latin typeface="Lato"/>
              <a:ea typeface="Lato"/>
              <a:cs typeface="Lato"/>
              <a:sym typeface="Lato"/>
            </a:endParaRPr>
          </a:p>
        </p:txBody>
      </p:sp>
      <p:cxnSp>
        <p:nvCxnSpPr>
          <p:cNvPr id="306" name="Google Shape;306;gce7858aead_1_11"/>
          <p:cNvCxnSpPr/>
          <p:nvPr/>
        </p:nvCxnSpPr>
        <p:spPr>
          <a:xfrm>
            <a:off x="3235658" y="2470580"/>
            <a:ext cx="2672700" cy="0"/>
          </a:xfrm>
          <a:prstGeom prst="straightConnector1">
            <a:avLst/>
          </a:prstGeom>
          <a:noFill/>
          <a:ln cap="flat" cmpd="sng" w="28575">
            <a:solidFill>
              <a:schemeClr val="accent4"/>
            </a:solidFill>
            <a:prstDash val="solid"/>
            <a:round/>
            <a:headEnd len="sm" w="sm" type="none"/>
            <a:tailEnd len="sm" w="sm" type="none"/>
          </a:ln>
        </p:spPr>
      </p:cxnSp>
      <p:sp>
        <p:nvSpPr>
          <p:cNvPr id="307" name="Google Shape;307;gce7858aead_1_11"/>
          <p:cNvSpPr txBox="1"/>
          <p:nvPr/>
        </p:nvSpPr>
        <p:spPr>
          <a:xfrm>
            <a:off x="3072125" y="261610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Lato"/>
                <a:ea typeface="Lato"/>
                <a:cs typeface="Lato"/>
                <a:sym typeface="Lato"/>
              </a:rPr>
              <a:t>A treasure hunting game</a:t>
            </a:r>
            <a:endParaRPr>
              <a:solidFill>
                <a:schemeClr val="dk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ce60c43bd6_0_54"/>
          <p:cNvSpPr txBox="1"/>
          <p:nvPr>
            <p:ph type="title"/>
          </p:nvPr>
        </p:nvSpPr>
        <p:spPr>
          <a:xfrm>
            <a:off x="2626375" y="2073300"/>
            <a:ext cx="3891300" cy="996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USER SCENARIOS</a:t>
            </a:r>
            <a:endParaRPr/>
          </a:p>
        </p:txBody>
      </p:sp>
      <p:grpSp>
        <p:nvGrpSpPr>
          <p:cNvPr id="313" name="Google Shape;313;gce60c43bd6_0_54"/>
          <p:cNvGrpSpPr/>
          <p:nvPr/>
        </p:nvGrpSpPr>
        <p:grpSpPr>
          <a:xfrm>
            <a:off x="3628026" y="1581347"/>
            <a:ext cx="1887980" cy="540684"/>
            <a:chOff x="197381" y="477630"/>
            <a:chExt cx="1361982" cy="390048"/>
          </a:xfrm>
        </p:grpSpPr>
        <p:sp>
          <p:nvSpPr>
            <p:cNvPr id="314" name="Google Shape;314;gce60c43bd6_0_54"/>
            <p:cNvSpPr/>
            <p:nvPr/>
          </p:nvSpPr>
          <p:spPr>
            <a:xfrm flipH="1">
              <a:off x="197381" y="477630"/>
              <a:ext cx="265056" cy="390048"/>
            </a:xfrm>
            <a:custGeom>
              <a:rect b="b" l="l" r="r" t="t"/>
              <a:pathLst>
                <a:path extrusionOk="0" h="195758" w="133027">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gce60c43bd6_0_54"/>
            <p:cNvSpPr/>
            <p:nvPr/>
          </p:nvSpPr>
          <p:spPr>
            <a:xfrm flipH="1">
              <a:off x="1294307" y="477630"/>
              <a:ext cx="265056" cy="390048"/>
            </a:xfrm>
            <a:custGeom>
              <a:rect b="b" l="l" r="r" t="t"/>
              <a:pathLst>
                <a:path extrusionOk="0" h="195758" w="133027">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6" name="Google Shape;316;gce60c43bd6_0_54"/>
          <p:cNvSpPr/>
          <p:nvPr/>
        </p:nvSpPr>
        <p:spPr>
          <a:xfrm flipH="1">
            <a:off x="4150937" y="1581297"/>
            <a:ext cx="367487" cy="540781"/>
          </a:xfrm>
          <a:custGeom>
            <a:rect b="b" l="l" r="r" t="t"/>
            <a:pathLst>
              <a:path extrusionOk="0" h="195758" w="133027">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gce60c43bd6_0_54"/>
          <p:cNvSpPr/>
          <p:nvPr/>
        </p:nvSpPr>
        <p:spPr>
          <a:xfrm flipH="1">
            <a:off x="4664018" y="1581297"/>
            <a:ext cx="367487" cy="540781"/>
          </a:xfrm>
          <a:custGeom>
            <a:rect b="b" l="l" r="r" t="t"/>
            <a:pathLst>
              <a:path extrusionOk="0" h="195758" w="133027">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ce60c43bd6_0_603"/>
          <p:cNvSpPr txBox="1"/>
          <p:nvPr>
            <p:ph type="title"/>
          </p:nvPr>
        </p:nvSpPr>
        <p:spPr>
          <a:xfrm>
            <a:off x="713250" y="181350"/>
            <a:ext cx="77175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4500">
                <a:solidFill>
                  <a:srgbClr val="000000"/>
                </a:solidFill>
              </a:rPr>
              <a:t>USER SCENARIOS</a:t>
            </a:r>
            <a:endParaRPr sz="4500">
              <a:solidFill>
                <a:srgbClr val="000000"/>
              </a:solidFill>
            </a:endParaRPr>
          </a:p>
        </p:txBody>
      </p:sp>
      <p:sp>
        <p:nvSpPr>
          <p:cNvPr id="323" name="Google Shape;323;gce60c43bd6_0_603"/>
          <p:cNvSpPr txBox="1"/>
          <p:nvPr>
            <p:ph idx="2" type="title"/>
          </p:nvPr>
        </p:nvSpPr>
        <p:spPr>
          <a:xfrm>
            <a:off x="463400" y="1856448"/>
            <a:ext cx="2276700" cy="42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sz="3000"/>
              <a:t>OPEN BOX</a:t>
            </a:r>
            <a:endParaRPr sz="3000"/>
          </a:p>
        </p:txBody>
      </p:sp>
      <p:sp>
        <p:nvSpPr>
          <p:cNvPr id="324" name="Google Shape;324;gce60c43bd6_0_603"/>
          <p:cNvSpPr txBox="1"/>
          <p:nvPr>
            <p:ph idx="3" type="title"/>
          </p:nvPr>
        </p:nvSpPr>
        <p:spPr>
          <a:xfrm>
            <a:off x="3357443" y="1856448"/>
            <a:ext cx="2276700" cy="42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sz="3000"/>
              <a:t>CREATE BOX</a:t>
            </a:r>
            <a:endParaRPr sz="3000"/>
          </a:p>
        </p:txBody>
      </p:sp>
      <p:sp>
        <p:nvSpPr>
          <p:cNvPr id="325" name="Google Shape;325;gce60c43bd6_0_603"/>
          <p:cNvSpPr txBox="1"/>
          <p:nvPr>
            <p:ph idx="5" type="title"/>
          </p:nvPr>
        </p:nvSpPr>
        <p:spPr>
          <a:xfrm>
            <a:off x="6055150" y="1856450"/>
            <a:ext cx="3034500" cy="42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sz="3000"/>
              <a:t>PURCHASE MEMBERSHIP</a:t>
            </a:r>
            <a:endParaRPr sz="3000"/>
          </a:p>
        </p:txBody>
      </p:sp>
      <p:sp>
        <p:nvSpPr>
          <p:cNvPr id="326" name="Google Shape;326;gce60c43bd6_0_603"/>
          <p:cNvSpPr txBox="1"/>
          <p:nvPr>
            <p:ph idx="7" type="title"/>
          </p:nvPr>
        </p:nvSpPr>
        <p:spPr>
          <a:xfrm>
            <a:off x="621650" y="3788266"/>
            <a:ext cx="3507900" cy="42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sz="3000"/>
              <a:t>PURCHASE IN-GAME ITEM</a:t>
            </a:r>
            <a:endParaRPr sz="3000"/>
          </a:p>
        </p:txBody>
      </p:sp>
      <p:sp>
        <p:nvSpPr>
          <p:cNvPr id="327" name="Google Shape;327;gce60c43bd6_0_603"/>
          <p:cNvSpPr txBox="1"/>
          <p:nvPr>
            <p:ph idx="9" type="title"/>
          </p:nvPr>
        </p:nvSpPr>
        <p:spPr>
          <a:xfrm>
            <a:off x="5351334" y="3773700"/>
            <a:ext cx="2752500" cy="42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sz="3000"/>
              <a:t>VIEW LEADERBOARD</a:t>
            </a:r>
            <a:endParaRPr sz="3000"/>
          </a:p>
        </p:txBody>
      </p:sp>
      <p:grpSp>
        <p:nvGrpSpPr>
          <p:cNvPr id="328" name="Google Shape;328;gce60c43bd6_0_603"/>
          <p:cNvGrpSpPr/>
          <p:nvPr/>
        </p:nvGrpSpPr>
        <p:grpSpPr>
          <a:xfrm>
            <a:off x="1387112" y="1426077"/>
            <a:ext cx="429217" cy="438887"/>
            <a:chOff x="5049575" y="4993600"/>
            <a:chExt cx="482050" cy="478925"/>
          </a:xfrm>
        </p:grpSpPr>
        <p:sp>
          <p:nvSpPr>
            <p:cNvPr id="329" name="Google Shape;329;gce60c43bd6_0_603"/>
            <p:cNvSpPr/>
            <p:nvPr/>
          </p:nvSpPr>
          <p:spPr>
            <a:xfrm>
              <a:off x="5063200" y="5058825"/>
              <a:ext cx="315450" cy="164750"/>
            </a:xfrm>
            <a:custGeom>
              <a:rect b="b" l="l" r="r" t="t"/>
              <a:pathLst>
                <a:path extrusionOk="0" h="6590" w="12618">
                  <a:moveTo>
                    <a:pt x="3647" y="1"/>
                  </a:moveTo>
                  <a:lnTo>
                    <a:pt x="169" y="1846"/>
                  </a:lnTo>
                  <a:cubicBezTo>
                    <a:pt x="109" y="1877"/>
                    <a:pt x="51" y="1913"/>
                    <a:pt x="0" y="1952"/>
                  </a:cubicBezTo>
                  <a:lnTo>
                    <a:pt x="8892" y="6589"/>
                  </a:lnTo>
                  <a:lnTo>
                    <a:pt x="12617" y="4746"/>
                  </a:lnTo>
                  <a:lnTo>
                    <a:pt x="364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330" name="Google Shape;330;gce60c43bd6_0_603"/>
            <p:cNvSpPr/>
            <p:nvPr/>
          </p:nvSpPr>
          <p:spPr>
            <a:xfrm>
              <a:off x="5299425" y="5133350"/>
              <a:ext cx="232200" cy="339175"/>
            </a:xfrm>
            <a:custGeom>
              <a:rect b="b" l="l" r="r" t="t"/>
              <a:pathLst>
                <a:path extrusionOk="0" h="13567" w="9288">
                  <a:moveTo>
                    <a:pt x="9284" y="1"/>
                  </a:moveTo>
                  <a:lnTo>
                    <a:pt x="4837" y="2202"/>
                  </a:lnTo>
                  <a:lnTo>
                    <a:pt x="4837" y="4680"/>
                  </a:lnTo>
                  <a:cubicBezTo>
                    <a:pt x="4837" y="4993"/>
                    <a:pt x="4584" y="5246"/>
                    <a:pt x="4271" y="5246"/>
                  </a:cubicBezTo>
                  <a:cubicBezTo>
                    <a:pt x="3957" y="5246"/>
                    <a:pt x="3707" y="4993"/>
                    <a:pt x="3707" y="4680"/>
                  </a:cubicBezTo>
                  <a:lnTo>
                    <a:pt x="3707" y="2762"/>
                  </a:lnTo>
                  <a:lnTo>
                    <a:pt x="1" y="4593"/>
                  </a:lnTo>
                  <a:lnTo>
                    <a:pt x="1" y="13566"/>
                  </a:lnTo>
                  <a:cubicBezTo>
                    <a:pt x="13" y="13560"/>
                    <a:pt x="25" y="13557"/>
                    <a:pt x="37" y="13551"/>
                  </a:cubicBezTo>
                  <a:lnTo>
                    <a:pt x="8553" y="9236"/>
                  </a:lnTo>
                  <a:cubicBezTo>
                    <a:pt x="9004" y="9010"/>
                    <a:pt x="9287" y="8550"/>
                    <a:pt x="9287" y="8047"/>
                  </a:cubicBezTo>
                  <a:lnTo>
                    <a:pt x="9287" y="52"/>
                  </a:lnTo>
                  <a:cubicBezTo>
                    <a:pt x="9287" y="34"/>
                    <a:pt x="9287" y="19"/>
                    <a:pt x="928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331" name="Google Shape;331;gce60c43bd6_0_603"/>
            <p:cNvSpPr/>
            <p:nvPr/>
          </p:nvSpPr>
          <p:spPr>
            <a:xfrm>
              <a:off x="5184475" y="4993600"/>
              <a:ext cx="334125" cy="168525"/>
            </a:xfrm>
            <a:custGeom>
              <a:rect b="b" l="l" r="r" t="t"/>
              <a:pathLst>
                <a:path extrusionOk="0" h="6741" w="13365">
                  <a:moveTo>
                    <a:pt x="4040" y="0"/>
                  </a:moveTo>
                  <a:cubicBezTo>
                    <a:pt x="3830" y="0"/>
                    <a:pt x="3621" y="50"/>
                    <a:pt x="3430" y="149"/>
                  </a:cubicBezTo>
                  <a:lnTo>
                    <a:pt x="0" y="1971"/>
                  </a:lnTo>
                  <a:lnTo>
                    <a:pt x="9013" y="6741"/>
                  </a:lnTo>
                  <a:lnTo>
                    <a:pt x="13364" y="4588"/>
                  </a:lnTo>
                  <a:cubicBezTo>
                    <a:pt x="13298" y="4537"/>
                    <a:pt x="13226" y="4492"/>
                    <a:pt x="13151" y="4455"/>
                  </a:cubicBezTo>
                  <a:lnTo>
                    <a:pt x="4638" y="140"/>
                  </a:lnTo>
                  <a:lnTo>
                    <a:pt x="4635" y="140"/>
                  </a:lnTo>
                  <a:cubicBezTo>
                    <a:pt x="4446" y="47"/>
                    <a:pt x="4243" y="0"/>
                    <a:pt x="404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332" name="Google Shape;332;gce60c43bd6_0_603"/>
            <p:cNvSpPr/>
            <p:nvPr/>
          </p:nvSpPr>
          <p:spPr>
            <a:xfrm>
              <a:off x="5049575" y="5132450"/>
              <a:ext cx="221650" cy="339925"/>
            </a:xfrm>
            <a:custGeom>
              <a:rect b="b" l="l" r="r" t="t"/>
              <a:pathLst>
                <a:path extrusionOk="0" h="13597" w="8866">
                  <a:moveTo>
                    <a:pt x="5803" y="5648"/>
                  </a:moveTo>
                  <a:cubicBezTo>
                    <a:pt x="5997" y="5648"/>
                    <a:pt x="6186" y="5748"/>
                    <a:pt x="6291" y="5927"/>
                  </a:cubicBezTo>
                  <a:cubicBezTo>
                    <a:pt x="6450" y="6195"/>
                    <a:pt x="6360" y="6541"/>
                    <a:pt x="6092" y="6701"/>
                  </a:cubicBezTo>
                  <a:lnTo>
                    <a:pt x="3843" y="8016"/>
                  </a:lnTo>
                  <a:lnTo>
                    <a:pt x="3834" y="8023"/>
                  </a:lnTo>
                  <a:lnTo>
                    <a:pt x="3831" y="8026"/>
                  </a:lnTo>
                  <a:lnTo>
                    <a:pt x="3818" y="8029"/>
                  </a:lnTo>
                  <a:cubicBezTo>
                    <a:pt x="3812" y="8032"/>
                    <a:pt x="3806" y="8035"/>
                    <a:pt x="3800" y="8038"/>
                  </a:cubicBezTo>
                  <a:lnTo>
                    <a:pt x="3785" y="8047"/>
                  </a:lnTo>
                  <a:lnTo>
                    <a:pt x="3767" y="8053"/>
                  </a:lnTo>
                  <a:lnTo>
                    <a:pt x="3752" y="8059"/>
                  </a:lnTo>
                  <a:lnTo>
                    <a:pt x="3734" y="8065"/>
                  </a:lnTo>
                  <a:lnTo>
                    <a:pt x="3716" y="8071"/>
                  </a:lnTo>
                  <a:lnTo>
                    <a:pt x="3698" y="8077"/>
                  </a:lnTo>
                  <a:cubicBezTo>
                    <a:pt x="3692" y="8077"/>
                    <a:pt x="3686" y="8080"/>
                    <a:pt x="3680" y="8080"/>
                  </a:cubicBezTo>
                  <a:cubicBezTo>
                    <a:pt x="3671" y="8083"/>
                    <a:pt x="3668" y="8083"/>
                    <a:pt x="3665" y="8083"/>
                  </a:cubicBezTo>
                  <a:lnTo>
                    <a:pt x="3641" y="8089"/>
                  </a:lnTo>
                  <a:lnTo>
                    <a:pt x="3629" y="8089"/>
                  </a:lnTo>
                  <a:cubicBezTo>
                    <a:pt x="3620" y="8089"/>
                    <a:pt x="3611" y="8092"/>
                    <a:pt x="3602" y="8092"/>
                  </a:cubicBezTo>
                  <a:lnTo>
                    <a:pt x="3484" y="8092"/>
                  </a:lnTo>
                  <a:lnTo>
                    <a:pt x="3466" y="8089"/>
                  </a:lnTo>
                  <a:cubicBezTo>
                    <a:pt x="3460" y="8089"/>
                    <a:pt x="3454" y="8086"/>
                    <a:pt x="3448" y="8086"/>
                  </a:cubicBezTo>
                  <a:cubicBezTo>
                    <a:pt x="3442" y="8083"/>
                    <a:pt x="3436" y="8083"/>
                    <a:pt x="3433" y="8080"/>
                  </a:cubicBezTo>
                  <a:lnTo>
                    <a:pt x="3412" y="8077"/>
                  </a:lnTo>
                  <a:cubicBezTo>
                    <a:pt x="3406" y="8077"/>
                    <a:pt x="3403" y="8074"/>
                    <a:pt x="3397" y="8071"/>
                  </a:cubicBezTo>
                  <a:lnTo>
                    <a:pt x="3376" y="8065"/>
                  </a:lnTo>
                  <a:lnTo>
                    <a:pt x="3361" y="8062"/>
                  </a:lnTo>
                  <a:lnTo>
                    <a:pt x="3343" y="8053"/>
                  </a:lnTo>
                  <a:lnTo>
                    <a:pt x="3328" y="8047"/>
                  </a:lnTo>
                  <a:lnTo>
                    <a:pt x="3310" y="8038"/>
                  </a:lnTo>
                  <a:lnTo>
                    <a:pt x="3295" y="8032"/>
                  </a:lnTo>
                  <a:cubicBezTo>
                    <a:pt x="3289" y="8029"/>
                    <a:pt x="3282" y="8026"/>
                    <a:pt x="3276" y="8019"/>
                  </a:cubicBezTo>
                  <a:lnTo>
                    <a:pt x="3261" y="8013"/>
                  </a:lnTo>
                  <a:lnTo>
                    <a:pt x="3246" y="8001"/>
                  </a:lnTo>
                  <a:cubicBezTo>
                    <a:pt x="3240" y="7998"/>
                    <a:pt x="3237" y="7995"/>
                    <a:pt x="3231" y="7992"/>
                  </a:cubicBezTo>
                  <a:lnTo>
                    <a:pt x="3216" y="7980"/>
                  </a:lnTo>
                  <a:cubicBezTo>
                    <a:pt x="3210" y="7977"/>
                    <a:pt x="3207" y="7974"/>
                    <a:pt x="3201" y="7968"/>
                  </a:cubicBezTo>
                  <a:cubicBezTo>
                    <a:pt x="3198" y="7965"/>
                    <a:pt x="3192" y="7962"/>
                    <a:pt x="3186" y="7956"/>
                  </a:cubicBezTo>
                  <a:lnTo>
                    <a:pt x="3174" y="7944"/>
                  </a:lnTo>
                  <a:lnTo>
                    <a:pt x="3159" y="7932"/>
                  </a:lnTo>
                  <a:lnTo>
                    <a:pt x="3147" y="7917"/>
                  </a:lnTo>
                  <a:cubicBezTo>
                    <a:pt x="3141" y="7914"/>
                    <a:pt x="3138" y="7908"/>
                    <a:pt x="3135" y="7905"/>
                  </a:cubicBezTo>
                  <a:lnTo>
                    <a:pt x="3120" y="7890"/>
                  </a:lnTo>
                  <a:lnTo>
                    <a:pt x="3111" y="7875"/>
                  </a:lnTo>
                  <a:cubicBezTo>
                    <a:pt x="3105" y="7869"/>
                    <a:pt x="3102" y="7863"/>
                    <a:pt x="3096" y="7857"/>
                  </a:cubicBezTo>
                  <a:lnTo>
                    <a:pt x="3087" y="7845"/>
                  </a:lnTo>
                  <a:lnTo>
                    <a:pt x="3075" y="7827"/>
                  </a:lnTo>
                  <a:lnTo>
                    <a:pt x="3069" y="7815"/>
                  </a:lnTo>
                  <a:lnTo>
                    <a:pt x="3069" y="7812"/>
                  </a:lnTo>
                  <a:lnTo>
                    <a:pt x="3063" y="7803"/>
                  </a:lnTo>
                  <a:lnTo>
                    <a:pt x="2415" y="6631"/>
                  </a:lnTo>
                  <a:cubicBezTo>
                    <a:pt x="2265" y="6357"/>
                    <a:pt x="2367" y="6014"/>
                    <a:pt x="2641" y="5863"/>
                  </a:cubicBezTo>
                  <a:lnTo>
                    <a:pt x="2635" y="5863"/>
                  </a:lnTo>
                  <a:cubicBezTo>
                    <a:pt x="2722" y="5816"/>
                    <a:pt x="2815" y="5793"/>
                    <a:pt x="2908" y="5793"/>
                  </a:cubicBezTo>
                  <a:cubicBezTo>
                    <a:pt x="3107" y="5793"/>
                    <a:pt x="3300" y="5899"/>
                    <a:pt x="3403" y="6086"/>
                  </a:cubicBezTo>
                  <a:lnTo>
                    <a:pt x="3770" y="6752"/>
                  </a:lnTo>
                  <a:lnTo>
                    <a:pt x="5520" y="5725"/>
                  </a:lnTo>
                  <a:cubicBezTo>
                    <a:pt x="5609" y="5673"/>
                    <a:pt x="5707" y="5648"/>
                    <a:pt x="5803" y="5648"/>
                  </a:cubicBezTo>
                  <a:close/>
                  <a:moveTo>
                    <a:pt x="6" y="1"/>
                  </a:moveTo>
                  <a:cubicBezTo>
                    <a:pt x="3" y="25"/>
                    <a:pt x="0" y="52"/>
                    <a:pt x="0" y="76"/>
                  </a:cubicBezTo>
                  <a:lnTo>
                    <a:pt x="0" y="8095"/>
                  </a:lnTo>
                  <a:cubicBezTo>
                    <a:pt x="0" y="8589"/>
                    <a:pt x="274" y="9043"/>
                    <a:pt x="714" y="9269"/>
                  </a:cubicBezTo>
                  <a:lnTo>
                    <a:pt x="8820" y="13572"/>
                  </a:lnTo>
                  <a:lnTo>
                    <a:pt x="8826" y="13575"/>
                  </a:lnTo>
                  <a:lnTo>
                    <a:pt x="8865" y="13596"/>
                  </a:lnTo>
                  <a:lnTo>
                    <a:pt x="8865" y="4620"/>
                  </a:lnTo>
                  <a:lnTo>
                    <a:pt x="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333" name="Google Shape;333;gce60c43bd6_0_603"/>
          <p:cNvGrpSpPr/>
          <p:nvPr/>
        </p:nvGrpSpPr>
        <p:grpSpPr>
          <a:xfrm>
            <a:off x="4307271" y="1424747"/>
            <a:ext cx="377062" cy="441544"/>
            <a:chOff x="1529350" y="258825"/>
            <a:chExt cx="423475" cy="481825"/>
          </a:xfrm>
        </p:grpSpPr>
        <p:sp>
          <p:nvSpPr>
            <p:cNvPr id="334" name="Google Shape;334;gce60c43bd6_0_603"/>
            <p:cNvSpPr/>
            <p:nvPr/>
          </p:nvSpPr>
          <p:spPr>
            <a:xfrm>
              <a:off x="1585800" y="258825"/>
              <a:ext cx="310650" cy="430550"/>
            </a:xfrm>
            <a:custGeom>
              <a:rect b="b" l="l" r="r" t="t"/>
              <a:pathLst>
                <a:path extrusionOk="0" h="17222" w="12426">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335" name="Google Shape;335;gce60c43bd6_0_603"/>
            <p:cNvSpPr/>
            <p:nvPr/>
          </p:nvSpPr>
          <p:spPr>
            <a:xfrm>
              <a:off x="1529350" y="583200"/>
              <a:ext cx="423475" cy="157450"/>
            </a:xfrm>
            <a:custGeom>
              <a:rect b="b" l="l" r="r" t="t"/>
              <a:pathLst>
                <a:path extrusionOk="0" h="6298" w="16939">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336" name="Google Shape;336;gce60c43bd6_0_603"/>
          <p:cNvGrpSpPr/>
          <p:nvPr/>
        </p:nvGrpSpPr>
        <p:grpSpPr>
          <a:xfrm>
            <a:off x="7349974" y="1433198"/>
            <a:ext cx="444856" cy="424664"/>
            <a:chOff x="-62511900" y="4129100"/>
            <a:chExt cx="304050" cy="282000"/>
          </a:xfrm>
        </p:grpSpPr>
        <p:sp>
          <p:nvSpPr>
            <p:cNvPr id="337" name="Google Shape;337;gce60c43bd6_0_603"/>
            <p:cNvSpPr/>
            <p:nvPr/>
          </p:nvSpPr>
          <p:spPr>
            <a:xfrm>
              <a:off x="-62414225" y="4203925"/>
              <a:ext cx="206375" cy="207175"/>
            </a:xfrm>
            <a:custGeom>
              <a:rect b="b" l="l" r="r" t="t"/>
              <a:pathLst>
                <a:path extrusionOk="0" h="8287" w="8255">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gce60c43bd6_0_603"/>
            <p:cNvSpPr/>
            <p:nvPr/>
          </p:nvSpPr>
          <p:spPr>
            <a:xfrm>
              <a:off x="-62511100" y="4129100"/>
              <a:ext cx="159900" cy="74850"/>
            </a:xfrm>
            <a:custGeom>
              <a:rect b="b" l="l" r="r" t="t"/>
              <a:pathLst>
                <a:path extrusionOk="0" h="2994" w="6396">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gce60c43bd6_0_603"/>
            <p:cNvSpPr/>
            <p:nvPr/>
          </p:nvSpPr>
          <p:spPr>
            <a:xfrm>
              <a:off x="-62511100" y="4207075"/>
              <a:ext cx="110275" cy="59875"/>
            </a:xfrm>
            <a:custGeom>
              <a:rect b="b" l="l" r="r" t="t"/>
              <a:pathLst>
                <a:path extrusionOk="0" h="2395" w="4411">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gce60c43bd6_0_603"/>
            <p:cNvSpPr/>
            <p:nvPr/>
          </p:nvSpPr>
          <p:spPr>
            <a:xfrm>
              <a:off x="-62511100" y="4329950"/>
              <a:ext cx="106350" cy="59875"/>
            </a:xfrm>
            <a:custGeom>
              <a:rect b="b" l="l" r="r" t="t"/>
              <a:pathLst>
                <a:path extrusionOk="0" h="2395" w="4254">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gce60c43bd6_0_603"/>
            <p:cNvSpPr/>
            <p:nvPr/>
          </p:nvSpPr>
          <p:spPr>
            <a:xfrm>
              <a:off x="-62511900" y="4268500"/>
              <a:ext cx="78000" cy="60675"/>
            </a:xfrm>
            <a:custGeom>
              <a:rect b="b" l="l" r="r" t="t"/>
              <a:pathLst>
                <a:path extrusionOk="0" h="2427" w="312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2" name="Google Shape;342;gce60c43bd6_0_603"/>
          <p:cNvGrpSpPr/>
          <p:nvPr/>
        </p:nvGrpSpPr>
        <p:grpSpPr>
          <a:xfrm>
            <a:off x="2092805" y="3317170"/>
            <a:ext cx="494894" cy="424648"/>
            <a:chOff x="5645200" y="879425"/>
            <a:chExt cx="478575" cy="407375"/>
          </a:xfrm>
        </p:grpSpPr>
        <p:sp>
          <p:nvSpPr>
            <p:cNvPr id="343" name="Google Shape;343;gce60c43bd6_0_603"/>
            <p:cNvSpPr/>
            <p:nvPr/>
          </p:nvSpPr>
          <p:spPr>
            <a:xfrm>
              <a:off x="6004200" y="1075025"/>
              <a:ext cx="86075" cy="93450"/>
            </a:xfrm>
            <a:custGeom>
              <a:rect b="b" l="l" r="r" t="t"/>
              <a:pathLst>
                <a:path extrusionOk="0" h="3738" w="3443">
                  <a:moveTo>
                    <a:pt x="1" y="0"/>
                  </a:moveTo>
                  <a:lnTo>
                    <a:pt x="1" y="3737"/>
                  </a:lnTo>
                  <a:lnTo>
                    <a:pt x="1907" y="3737"/>
                  </a:lnTo>
                  <a:cubicBezTo>
                    <a:pt x="2157" y="3737"/>
                    <a:pt x="2377" y="3574"/>
                    <a:pt x="2449" y="3334"/>
                  </a:cubicBezTo>
                  <a:lnTo>
                    <a:pt x="344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5"/>
                </a:solidFill>
                <a:latin typeface="Arial"/>
                <a:ea typeface="Arial"/>
                <a:cs typeface="Arial"/>
                <a:sym typeface="Arial"/>
              </a:endParaRPr>
            </a:p>
          </p:txBody>
        </p:sp>
        <p:sp>
          <p:nvSpPr>
            <p:cNvPr id="344" name="Google Shape;344;gce60c43bd6_0_603"/>
            <p:cNvSpPr/>
            <p:nvPr/>
          </p:nvSpPr>
          <p:spPr>
            <a:xfrm>
              <a:off x="5880900" y="953275"/>
              <a:ext cx="95100" cy="93525"/>
            </a:xfrm>
            <a:custGeom>
              <a:rect b="b" l="l" r="r" t="t"/>
              <a:pathLst>
                <a:path extrusionOk="0" h="3741" w="3804">
                  <a:moveTo>
                    <a:pt x="0" y="1"/>
                  </a:moveTo>
                  <a:lnTo>
                    <a:pt x="0" y="3741"/>
                  </a:lnTo>
                  <a:lnTo>
                    <a:pt x="3804" y="3741"/>
                  </a:lnTo>
                  <a:lnTo>
                    <a:pt x="380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5"/>
                </a:solidFill>
                <a:latin typeface="Arial"/>
                <a:ea typeface="Arial"/>
                <a:cs typeface="Arial"/>
                <a:sym typeface="Arial"/>
              </a:endParaRPr>
            </a:p>
          </p:txBody>
        </p:sp>
        <p:sp>
          <p:nvSpPr>
            <p:cNvPr id="345" name="Google Shape;345;gce60c43bd6_0_603"/>
            <p:cNvSpPr/>
            <p:nvPr/>
          </p:nvSpPr>
          <p:spPr>
            <a:xfrm>
              <a:off x="6004200" y="953275"/>
              <a:ext cx="119575" cy="93525"/>
            </a:xfrm>
            <a:custGeom>
              <a:rect b="b" l="l" r="r" t="t"/>
              <a:pathLst>
                <a:path extrusionOk="0" h="3741" w="4783">
                  <a:moveTo>
                    <a:pt x="1" y="1"/>
                  </a:moveTo>
                  <a:lnTo>
                    <a:pt x="1" y="3741"/>
                  </a:lnTo>
                  <a:lnTo>
                    <a:pt x="3777" y="3741"/>
                  </a:lnTo>
                  <a:lnTo>
                    <a:pt x="4674" y="727"/>
                  </a:lnTo>
                  <a:cubicBezTo>
                    <a:pt x="4783" y="365"/>
                    <a:pt x="4512" y="1"/>
                    <a:pt x="413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5"/>
                </a:solidFill>
                <a:latin typeface="Arial"/>
                <a:ea typeface="Arial"/>
                <a:cs typeface="Arial"/>
                <a:sym typeface="Arial"/>
              </a:endParaRPr>
            </a:p>
          </p:txBody>
        </p:sp>
        <p:sp>
          <p:nvSpPr>
            <p:cNvPr id="346" name="Google Shape;346;gce60c43bd6_0_603"/>
            <p:cNvSpPr/>
            <p:nvPr/>
          </p:nvSpPr>
          <p:spPr>
            <a:xfrm>
              <a:off x="5880900" y="1075025"/>
              <a:ext cx="95100" cy="93450"/>
            </a:xfrm>
            <a:custGeom>
              <a:rect b="b" l="l" r="r" t="t"/>
              <a:pathLst>
                <a:path extrusionOk="0" h="3738" w="3804">
                  <a:moveTo>
                    <a:pt x="0" y="0"/>
                  </a:moveTo>
                  <a:lnTo>
                    <a:pt x="0" y="3737"/>
                  </a:lnTo>
                  <a:lnTo>
                    <a:pt x="3804" y="3737"/>
                  </a:lnTo>
                  <a:lnTo>
                    <a:pt x="380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5"/>
                </a:solidFill>
                <a:latin typeface="Arial"/>
                <a:ea typeface="Arial"/>
                <a:cs typeface="Arial"/>
                <a:sym typeface="Arial"/>
              </a:endParaRPr>
            </a:p>
          </p:txBody>
        </p:sp>
        <p:sp>
          <p:nvSpPr>
            <p:cNvPr id="347" name="Google Shape;347;gce60c43bd6_0_603"/>
            <p:cNvSpPr/>
            <p:nvPr/>
          </p:nvSpPr>
          <p:spPr>
            <a:xfrm>
              <a:off x="5645200" y="879425"/>
              <a:ext cx="207500" cy="167375"/>
            </a:xfrm>
            <a:custGeom>
              <a:rect b="b" l="l" r="r" t="t"/>
              <a:pathLst>
                <a:path extrusionOk="0" h="6695" w="8300">
                  <a:moveTo>
                    <a:pt x="563" y="1"/>
                  </a:moveTo>
                  <a:cubicBezTo>
                    <a:pt x="253" y="1"/>
                    <a:pt x="0" y="254"/>
                    <a:pt x="0" y="564"/>
                  </a:cubicBezTo>
                  <a:cubicBezTo>
                    <a:pt x="0" y="877"/>
                    <a:pt x="253" y="1130"/>
                    <a:pt x="563" y="1130"/>
                  </a:cubicBezTo>
                  <a:lnTo>
                    <a:pt x="2403" y="1130"/>
                  </a:lnTo>
                  <a:lnTo>
                    <a:pt x="3159" y="3672"/>
                  </a:lnTo>
                  <a:cubicBezTo>
                    <a:pt x="3162" y="3678"/>
                    <a:pt x="3162" y="3687"/>
                    <a:pt x="3165" y="3696"/>
                  </a:cubicBezTo>
                  <a:lnTo>
                    <a:pt x="4059" y="6695"/>
                  </a:lnTo>
                  <a:lnTo>
                    <a:pt x="8299" y="6695"/>
                  </a:lnTo>
                  <a:lnTo>
                    <a:pt x="8299" y="2955"/>
                  </a:lnTo>
                  <a:lnTo>
                    <a:pt x="4123" y="2955"/>
                  </a:lnTo>
                  <a:lnTo>
                    <a:pt x="3364" y="404"/>
                  </a:lnTo>
                  <a:cubicBezTo>
                    <a:pt x="3295" y="163"/>
                    <a:pt x="3072" y="1"/>
                    <a:pt x="282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5"/>
                </a:solidFill>
                <a:latin typeface="Arial"/>
                <a:ea typeface="Arial"/>
                <a:cs typeface="Arial"/>
                <a:sym typeface="Arial"/>
              </a:endParaRPr>
            </a:p>
          </p:txBody>
        </p:sp>
        <p:sp>
          <p:nvSpPr>
            <p:cNvPr id="348" name="Google Shape;348;gce60c43bd6_0_603"/>
            <p:cNvSpPr/>
            <p:nvPr/>
          </p:nvSpPr>
          <p:spPr>
            <a:xfrm>
              <a:off x="5722500" y="1075025"/>
              <a:ext cx="370875" cy="211775"/>
            </a:xfrm>
            <a:custGeom>
              <a:rect b="b" l="l" r="r" t="t"/>
              <a:pathLst>
                <a:path extrusionOk="0" h="8471" w="14835">
                  <a:moveTo>
                    <a:pt x="1305" y="0"/>
                  </a:moveTo>
                  <a:lnTo>
                    <a:pt x="2082" y="2614"/>
                  </a:lnTo>
                  <a:cubicBezTo>
                    <a:pt x="901" y="2701"/>
                    <a:pt x="1" y="3704"/>
                    <a:pt x="40" y="4887"/>
                  </a:cubicBezTo>
                  <a:cubicBezTo>
                    <a:pt x="82" y="6071"/>
                    <a:pt x="1049" y="7010"/>
                    <a:pt x="2232" y="7019"/>
                  </a:cubicBezTo>
                  <a:lnTo>
                    <a:pt x="2795" y="7019"/>
                  </a:lnTo>
                  <a:cubicBezTo>
                    <a:pt x="3045" y="7878"/>
                    <a:pt x="3834" y="8471"/>
                    <a:pt x="4731" y="8471"/>
                  </a:cubicBezTo>
                  <a:cubicBezTo>
                    <a:pt x="5629" y="8471"/>
                    <a:pt x="6418" y="7878"/>
                    <a:pt x="6671" y="7019"/>
                  </a:cubicBezTo>
                  <a:lnTo>
                    <a:pt x="9667" y="7019"/>
                  </a:lnTo>
                  <a:cubicBezTo>
                    <a:pt x="9917" y="7878"/>
                    <a:pt x="10709" y="8471"/>
                    <a:pt x="11606" y="8471"/>
                  </a:cubicBezTo>
                  <a:cubicBezTo>
                    <a:pt x="12500" y="8471"/>
                    <a:pt x="13292" y="7878"/>
                    <a:pt x="13542" y="7019"/>
                  </a:cubicBezTo>
                  <a:lnTo>
                    <a:pt x="14271" y="7019"/>
                  </a:lnTo>
                  <a:cubicBezTo>
                    <a:pt x="14581" y="7019"/>
                    <a:pt x="14834" y="6766"/>
                    <a:pt x="14834" y="6453"/>
                  </a:cubicBezTo>
                  <a:cubicBezTo>
                    <a:pt x="14834" y="6140"/>
                    <a:pt x="14581" y="5890"/>
                    <a:pt x="14271" y="5890"/>
                  </a:cubicBezTo>
                  <a:lnTo>
                    <a:pt x="13542" y="5890"/>
                  </a:lnTo>
                  <a:cubicBezTo>
                    <a:pt x="13292" y="5029"/>
                    <a:pt x="12500" y="4436"/>
                    <a:pt x="11606" y="4436"/>
                  </a:cubicBezTo>
                  <a:cubicBezTo>
                    <a:pt x="10709" y="4436"/>
                    <a:pt x="9917" y="5029"/>
                    <a:pt x="9667" y="5890"/>
                  </a:cubicBezTo>
                  <a:lnTo>
                    <a:pt x="6671" y="5890"/>
                  </a:lnTo>
                  <a:cubicBezTo>
                    <a:pt x="6418" y="5029"/>
                    <a:pt x="5629" y="4436"/>
                    <a:pt x="4731" y="4436"/>
                  </a:cubicBezTo>
                  <a:cubicBezTo>
                    <a:pt x="3834" y="4436"/>
                    <a:pt x="3045" y="5029"/>
                    <a:pt x="2792" y="5890"/>
                  </a:cubicBezTo>
                  <a:lnTo>
                    <a:pt x="2232" y="5890"/>
                  </a:lnTo>
                  <a:cubicBezTo>
                    <a:pt x="1639" y="5890"/>
                    <a:pt x="1157" y="5408"/>
                    <a:pt x="1157" y="4815"/>
                  </a:cubicBezTo>
                  <a:cubicBezTo>
                    <a:pt x="1157" y="4219"/>
                    <a:pt x="1639" y="3737"/>
                    <a:pt x="2232" y="3737"/>
                  </a:cubicBezTo>
                  <a:lnTo>
                    <a:pt x="5207" y="3737"/>
                  </a:lnTo>
                  <a:lnTo>
                    <a:pt x="520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5"/>
                </a:solidFill>
                <a:latin typeface="Arial"/>
                <a:ea typeface="Arial"/>
                <a:cs typeface="Arial"/>
                <a:sym typeface="Arial"/>
              </a:endParaRPr>
            </a:p>
          </p:txBody>
        </p:sp>
      </p:grpSp>
      <p:grpSp>
        <p:nvGrpSpPr>
          <p:cNvPr id="349" name="Google Shape;349;gce60c43bd6_0_603"/>
          <p:cNvGrpSpPr/>
          <p:nvPr/>
        </p:nvGrpSpPr>
        <p:grpSpPr>
          <a:xfrm>
            <a:off x="6480126" y="3308735"/>
            <a:ext cx="494892" cy="441544"/>
            <a:chOff x="5642475" y="1435075"/>
            <a:chExt cx="481975" cy="481825"/>
          </a:xfrm>
        </p:grpSpPr>
        <p:sp>
          <p:nvSpPr>
            <p:cNvPr id="350" name="Google Shape;350;gce60c43bd6_0_603"/>
            <p:cNvSpPr/>
            <p:nvPr/>
          </p:nvSpPr>
          <p:spPr>
            <a:xfrm>
              <a:off x="5642475" y="1435075"/>
              <a:ext cx="481975" cy="340675"/>
            </a:xfrm>
            <a:custGeom>
              <a:rect b="b" l="l" r="r" t="t"/>
              <a:pathLst>
                <a:path extrusionOk="0" h="13627" w="19279">
                  <a:moveTo>
                    <a:pt x="2262" y="2259"/>
                  </a:moveTo>
                  <a:cubicBezTo>
                    <a:pt x="2883" y="2259"/>
                    <a:pt x="3428" y="2765"/>
                    <a:pt x="3428" y="3389"/>
                  </a:cubicBezTo>
                  <a:lnTo>
                    <a:pt x="3428" y="7342"/>
                  </a:lnTo>
                  <a:cubicBezTo>
                    <a:pt x="3428" y="7366"/>
                    <a:pt x="3434" y="7394"/>
                    <a:pt x="3434" y="7418"/>
                  </a:cubicBezTo>
                  <a:lnTo>
                    <a:pt x="1636" y="6246"/>
                  </a:lnTo>
                  <a:cubicBezTo>
                    <a:pt x="1320" y="6035"/>
                    <a:pt x="1130" y="5683"/>
                    <a:pt x="1133" y="5304"/>
                  </a:cubicBezTo>
                  <a:lnTo>
                    <a:pt x="1133" y="3389"/>
                  </a:lnTo>
                  <a:cubicBezTo>
                    <a:pt x="1133" y="2765"/>
                    <a:pt x="1636" y="2259"/>
                    <a:pt x="2262" y="2259"/>
                  </a:cubicBezTo>
                  <a:close/>
                  <a:moveTo>
                    <a:pt x="17017" y="2259"/>
                  </a:moveTo>
                  <a:cubicBezTo>
                    <a:pt x="17641" y="2259"/>
                    <a:pt x="18147" y="2765"/>
                    <a:pt x="18147" y="3389"/>
                  </a:cubicBezTo>
                  <a:lnTo>
                    <a:pt x="18147" y="5307"/>
                  </a:lnTo>
                  <a:cubicBezTo>
                    <a:pt x="18147" y="5683"/>
                    <a:pt x="17957" y="6035"/>
                    <a:pt x="17644" y="6246"/>
                  </a:cubicBezTo>
                  <a:lnTo>
                    <a:pt x="15843" y="7421"/>
                  </a:lnTo>
                  <a:cubicBezTo>
                    <a:pt x="15843" y="7394"/>
                    <a:pt x="15849" y="7369"/>
                    <a:pt x="15849" y="7342"/>
                  </a:cubicBezTo>
                  <a:lnTo>
                    <a:pt x="15849" y="3389"/>
                  </a:lnTo>
                  <a:cubicBezTo>
                    <a:pt x="15849" y="2765"/>
                    <a:pt x="16394" y="2259"/>
                    <a:pt x="17017" y="2259"/>
                  </a:cubicBezTo>
                  <a:close/>
                  <a:moveTo>
                    <a:pt x="9638" y="2284"/>
                  </a:moveTo>
                  <a:cubicBezTo>
                    <a:pt x="9845" y="2284"/>
                    <a:pt x="10051" y="2381"/>
                    <a:pt x="10146" y="2576"/>
                  </a:cubicBezTo>
                  <a:lnTo>
                    <a:pt x="10883" y="4069"/>
                  </a:lnTo>
                  <a:lnTo>
                    <a:pt x="12534" y="4310"/>
                  </a:lnTo>
                  <a:cubicBezTo>
                    <a:pt x="12994" y="4376"/>
                    <a:pt x="13181" y="4945"/>
                    <a:pt x="12847" y="5274"/>
                  </a:cubicBezTo>
                  <a:lnTo>
                    <a:pt x="11651" y="6439"/>
                  </a:lnTo>
                  <a:lnTo>
                    <a:pt x="11934" y="8080"/>
                  </a:lnTo>
                  <a:cubicBezTo>
                    <a:pt x="11996" y="8445"/>
                    <a:pt x="11705" y="8742"/>
                    <a:pt x="11376" y="8742"/>
                  </a:cubicBezTo>
                  <a:cubicBezTo>
                    <a:pt x="11290" y="8742"/>
                    <a:pt x="11201" y="8721"/>
                    <a:pt x="11115" y="8676"/>
                  </a:cubicBezTo>
                  <a:lnTo>
                    <a:pt x="9637" y="7899"/>
                  </a:lnTo>
                  <a:lnTo>
                    <a:pt x="8161" y="8676"/>
                  </a:lnTo>
                  <a:cubicBezTo>
                    <a:pt x="8076" y="8721"/>
                    <a:pt x="7987" y="8742"/>
                    <a:pt x="7900" y="8742"/>
                  </a:cubicBezTo>
                  <a:cubicBezTo>
                    <a:pt x="7571" y="8742"/>
                    <a:pt x="7280" y="8445"/>
                    <a:pt x="7342" y="8080"/>
                  </a:cubicBezTo>
                  <a:lnTo>
                    <a:pt x="7625" y="6439"/>
                  </a:lnTo>
                  <a:lnTo>
                    <a:pt x="6430" y="5271"/>
                  </a:lnTo>
                  <a:cubicBezTo>
                    <a:pt x="6279" y="5120"/>
                    <a:pt x="6222" y="4897"/>
                    <a:pt x="6288" y="4692"/>
                  </a:cubicBezTo>
                  <a:cubicBezTo>
                    <a:pt x="6355" y="4488"/>
                    <a:pt x="6532" y="4340"/>
                    <a:pt x="6743" y="4310"/>
                  </a:cubicBezTo>
                  <a:lnTo>
                    <a:pt x="8393" y="4069"/>
                  </a:lnTo>
                  <a:lnTo>
                    <a:pt x="9131" y="2576"/>
                  </a:lnTo>
                  <a:cubicBezTo>
                    <a:pt x="9226" y="2381"/>
                    <a:pt x="9432" y="2284"/>
                    <a:pt x="9638" y="2284"/>
                  </a:cubicBezTo>
                  <a:close/>
                  <a:moveTo>
                    <a:pt x="3994" y="1"/>
                  </a:moveTo>
                  <a:cubicBezTo>
                    <a:pt x="3681" y="1"/>
                    <a:pt x="3428" y="254"/>
                    <a:pt x="3428" y="567"/>
                  </a:cubicBezTo>
                  <a:lnTo>
                    <a:pt x="3428" y="1443"/>
                  </a:lnTo>
                  <a:cubicBezTo>
                    <a:pt x="3072" y="1242"/>
                    <a:pt x="2669" y="1133"/>
                    <a:pt x="2262" y="1130"/>
                  </a:cubicBezTo>
                  <a:cubicBezTo>
                    <a:pt x="1013" y="1130"/>
                    <a:pt x="4" y="2142"/>
                    <a:pt x="4" y="3389"/>
                  </a:cubicBezTo>
                  <a:lnTo>
                    <a:pt x="4" y="5307"/>
                  </a:lnTo>
                  <a:cubicBezTo>
                    <a:pt x="1" y="6060"/>
                    <a:pt x="380" y="6767"/>
                    <a:pt x="1010" y="7186"/>
                  </a:cubicBezTo>
                  <a:lnTo>
                    <a:pt x="3681" y="8941"/>
                  </a:lnTo>
                  <a:cubicBezTo>
                    <a:pt x="3690" y="8947"/>
                    <a:pt x="3702" y="8944"/>
                    <a:pt x="3714" y="8950"/>
                  </a:cubicBezTo>
                  <a:cubicBezTo>
                    <a:pt x="4129" y="10107"/>
                    <a:pt x="5006" y="11037"/>
                    <a:pt x="6297" y="11642"/>
                  </a:cubicBezTo>
                  <a:cubicBezTo>
                    <a:pt x="7137" y="12034"/>
                    <a:pt x="7692" y="12817"/>
                    <a:pt x="7866" y="13627"/>
                  </a:cubicBezTo>
                  <a:lnTo>
                    <a:pt x="11386" y="13627"/>
                  </a:lnTo>
                  <a:cubicBezTo>
                    <a:pt x="11504" y="12844"/>
                    <a:pt x="11949" y="12067"/>
                    <a:pt x="12648" y="11676"/>
                  </a:cubicBezTo>
                  <a:cubicBezTo>
                    <a:pt x="14003" y="10908"/>
                    <a:pt x="15027" y="10101"/>
                    <a:pt x="15521" y="8965"/>
                  </a:cubicBezTo>
                  <a:cubicBezTo>
                    <a:pt x="15545" y="8953"/>
                    <a:pt x="15575" y="8956"/>
                    <a:pt x="15599" y="8941"/>
                  </a:cubicBezTo>
                  <a:lnTo>
                    <a:pt x="18273" y="7186"/>
                  </a:lnTo>
                  <a:cubicBezTo>
                    <a:pt x="18899" y="6767"/>
                    <a:pt x="19279" y="6063"/>
                    <a:pt x="19279" y="5307"/>
                  </a:cubicBezTo>
                  <a:lnTo>
                    <a:pt x="19279" y="3389"/>
                  </a:lnTo>
                  <a:cubicBezTo>
                    <a:pt x="19276" y="2142"/>
                    <a:pt x="18267" y="1130"/>
                    <a:pt x="17020" y="1130"/>
                  </a:cubicBezTo>
                  <a:cubicBezTo>
                    <a:pt x="16611" y="1133"/>
                    <a:pt x="16207" y="1242"/>
                    <a:pt x="15852" y="1443"/>
                  </a:cubicBezTo>
                  <a:lnTo>
                    <a:pt x="15852" y="567"/>
                  </a:lnTo>
                  <a:cubicBezTo>
                    <a:pt x="15852" y="254"/>
                    <a:pt x="15599" y="1"/>
                    <a:pt x="1528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351" name="Google Shape;351;gce60c43bd6_0_603"/>
            <p:cNvSpPr/>
            <p:nvPr/>
          </p:nvSpPr>
          <p:spPr>
            <a:xfrm>
              <a:off x="5756375" y="1803975"/>
              <a:ext cx="254100" cy="112925"/>
            </a:xfrm>
            <a:custGeom>
              <a:rect b="b" l="l" r="r" t="t"/>
              <a:pathLst>
                <a:path extrusionOk="0" h="4517" w="10164">
                  <a:moveTo>
                    <a:pt x="2259" y="0"/>
                  </a:moveTo>
                  <a:cubicBezTo>
                    <a:pt x="1636" y="0"/>
                    <a:pt x="1130" y="506"/>
                    <a:pt x="1130" y="1129"/>
                  </a:cubicBezTo>
                  <a:lnTo>
                    <a:pt x="1130" y="1695"/>
                  </a:lnTo>
                  <a:lnTo>
                    <a:pt x="2825" y="1695"/>
                  </a:lnTo>
                  <a:cubicBezTo>
                    <a:pt x="3136" y="1695"/>
                    <a:pt x="3389" y="1945"/>
                    <a:pt x="3389" y="2258"/>
                  </a:cubicBezTo>
                  <a:cubicBezTo>
                    <a:pt x="3389" y="2572"/>
                    <a:pt x="3136" y="2825"/>
                    <a:pt x="2825" y="2825"/>
                  </a:cubicBezTo>
                  <a:lnTo>
                    <a:pt x="567" y="2825"/>
                  </a:lnTo>
                  <a:cubicBezTo>
                    <a:pt x="254" y="2825"/>
                    <a:pt x="1" y="3075"/>
                    <a:pt x="1" y="3388"/>
                  </a:cubicBezTo>
                  <a:lnTo>
                    <a:pt x="1" y="3954"/>
                  </a:lnTo>
                  <a:cubicBezTo>
                    <a:pt x="1" y="4264"/>
                    <a:pt x="254" y="4517"/>
                    <a:pt x="567" y="4517"/>
                  </a:cubicBezTo>
                  <a:lnTo>
                    <a:pt x="9601" y="4517"/>
                  </a:lnTo>
                  <a:cubicBezTo>
                    <a:pt x="9911" y="4517"/>
                    <a:pt x="10164" y="4264"/>
                    <a:pt x="10164" y="3954"/>
                  </a:cubicBezTo>
                  <a:lnTo>
                    <a:pt x="10164" y="3388"/>
                  </a:lnTo>
                  <a:cubicBezTo>
                    <a:pt x="10164" y="3075"/>
                    <a:pt x="9911" y="2825"/>
                    <a:pt x="9601" y="2825"/>
                  </a:cubicBezTo>
                  <a:lnTo>
                    <a:pt x="7342" y="2825"/>
                  </a:lnTo>
                  <a:cubicBezTo>
                    <a:pt x="7029" y="2825"/>
                    <a:pt x="6776" y="2572"/>
                    <a:pt x="6776" y="2258"/>
                  </a:cubicBezTo>
                  <a:cubicBezTo>
                    <a:pt x="6776" y="1945"/>
                    <a:pt x="7029" y="1695"/>
                    <a:pt x="7342" y="1695"/>
                  </a:cubicBezTo>
                  <a:lnTo>
                    <a:pt x="9035" y="1695"/>
                  </a:lnTo>
                  <a:lnTo>
                    <a:pt x="9035" y="1129"/>
                  </a:lnTo>
                  <a:cubicBezTo>
                    <a:pt x="9035" y="506"/>
                    <a:pt x="8529" y="0"/>
                    <a:pt x="790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352" name="Google Shape;352;gce60c43bd6_0_603"/>
            <p:cNvSpPr/>
            <p:nvPr/>
          </p:nvSpPr>
          <p:spPr>
            <a:xfrm>
              <a:off x="5843400" y="1537550"/>
              <a:ext cx="79975" cy="76125"/>
            </a:xfrm>
            <a:custGeom>
              <a:rect b="b" l="l" r="r" t="t"/>
              <a:pathLst>
                <a:path extrusionOk="0" h="3045" w="3199">
                  <a:moveTo>
                    <a:pt x="1603" y="0"/>
                  </a:moveTo>
                  <a:lnTo>
                    <a:pt x="1238" y="738"/>
                  </a:lnTo>
                  <a:cubicBezTo>
                    <a:pt x="1157" y="904"/>
                    <a:pt x="998" y="1018"/>
                    <a:pt x="814" y="1045"/>
                  </a:cubicBezTo>
                  <a:lnTo>
                    <a:pt x="1" y="1163"/>
                  </a:lnTo>
                  <a:lnTo>
                    <a:pt x="588" y="1735"/>
                  </a:lnTo>
                  <a:cubicBezTo>
                    <a:pt x="721" y="1864"/>
                    <a:pt x="784" y="2051"/>
                    <a:pt x="751" y="2235"/>
                  </a:cubicBezTo>
                  <a:lnTo>
                    <a:pt x="612" y="3045"/>
                  </a:lnTo>
                  <a:lnTo>
                    <a:pt x="1338" y="2662"/>
                  </a:lnTo>
                  <a:cubicBezTo>
                    <a:pt x="1421" y="2619"/>
                    <a:pt x="1511" y="2597"/>
                    <a:pt x="1601" y="2597"/>
                  </a:cubicBezTo>
                  <a:cubicBezTo>
                    <a:pt x="1691" y="2597"/>
                    <a:pt x="1781" y="2619"/>
                    <a:pt x="1862" y="2662"/>
                  </a:cubicBezTo>
                  <a:lnTo>
                    <a:pt x="2588" y="3045"/>
                  </a:lnTo>
                  <a:lnTo>
                    <a:pt x="2452" y="2235"/>
                  </a:lnTo>
                  <a:cubicBezTo>
                    <a:pt x="2419" y="2051"/>
                    <a:pt x="2479" y="1864"/>
                    <a:pt x="2612" y="1735"/>
                  </a:cubicBezTo>
                  <a:lnTo>
                    <a:pt x="3199" y="1163"/>
                  </a:lnTo>
                  <a:lnTo>
                    <a:pt x="2389" y="1045"/>
                  </a:lnTo>
                  <a:cubicBezTo>
                    <a:pt x="2205" y="1018"/>
                    <a:pt x="2045" y="904"/>
                    <a:pt x="1964" y="735"/>
                  </a:cubicBezTo>
                  <a:lnTo>
                    <a:pt x="160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7"/>
          <p:cNvSpPr txBox="1"/>
          <p:nvPr>
            <p:ph type="title"/>
          </p:nvPr>
        </p:nvSpPr>
        <p:spPr>
          <a:xfrm>
            <a:off x="713250" y="77200"/>
            <a:ext cx="77175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4500">
                <a:solidFill>
                  <a:srgbClr val="000000"/>
                </a:solidFill>
              </a:rPr>
              <a:t>3 MAIN USER SCENARIOS </a:t>
            </a:r>
            <a:endParaRPr sz="4500">
              <a:solidFill>
                <a:srgbClr val="000000"/>
              </a:solidFill>
            </a:endParaRPr>
          </a:p>
        </p:txBody>
      </p:sp>
      <p:sp>
        <p:nvSpPr>
          <p:cNvPr id="358" name="Google Shape;358;p7"/>
          <p:cNvSpPr txBox="1"/>
          <p:nvPr>
            <p:ph idx="2" type="title"/>
          </p:nvPr>
        </p:nvSpPr>
        <p:spPr>
          <a:xfrm>
            <a:off x="3123050" y="1955107"/>
            <a:ext cx="23208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sz="3600"/>
              <a:t>OPEN BOX</a:t>
            </a:r>
            <a:endParaRPr sz="3600"/>
          </a:p>
        </p:txBody>
      </p:sp>
      <p:sp>
        <p:nvSpPr>
          <p:cNvPr id="359" name="Google Shape;359;p7"/>
          <p:cNvSpPr txBox="1"/>
          <p:nvPr>
            <p:ph idx="1" type="subTitle"/>
          </p:nvPr>
        </p:nvSpPr>
        <p:spPr>
          <a:xfrm>
            <a:off x="3194963" y="3102550"/>
            <a:ext cx="2176800" cy="8094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User goes to a </a:t>
            </a:r>
            <a:r>
              <a:rPr lang="en" sz="1500"/>
              <a:t>location</a:t>
            </a:r>
            <a:r>
              <a:rPr lang="en" sz="1500"/>
              <a:t> with a GeoTreasure box</a:t>
            </a:r>
            <a:br>
              <a:rPr lang="en" sz="1500"/>
            </a:br>
            <a:endParaRPr sz="1500"/>
          </a:p>
          <a:p>
            <a:pPr indent="-323850" lvl="0" marL="457200" rtl="0" algn="l">
              <a:lnSpc>
                <a:spcPct val="100000"/>
              </a:lnSpc>
              <a:spcBef>
                <a:spcPts val="0"/>
              </a:spcBef>
              <a:spcAft>
                <a:spcPts val="0"/>
              </a:spcAft>
              <a:buSzPts val="1500"/>
              <a:buChar char="●"/>
            </a:pPr>
            <a:r>
              <a:rPr lang="en" sz="1500"/>
              <a:t>User opens the GeoTreasure box</a:t>
            </a:r>
            <a:endParaRPr sz="1500"/>
          </a:p>
        </p:txBody>
      </p:sp>
      <p:sp>
        <p:nvSpPr>
          <p:cNvPr id="360" name="Google Shape;360;p7"/>
          <p:cNvSpPr txBox="1"/>
          <p:nvPr>
            <p:ph idx="3" type="title"/>
          </p:nvPr>
        </p:nvSpPr>
        <p:spPr>
          <a:xfrm>
            <a:off x="672591" y="1955107"/>
            <a:ext cx="23208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sz="3600"/>
              <a:t>CREATE</a:t>
            </a:r>
            <a:r>
              <a:rPr lang="en" sz="3600"/>
              <a:t> BOX</a:t>
            </a:r>
            <a:endParaRPr sz="3600"/>
          </a:p>
        </p:txBody>
      </p:sp>
      <p:sp>
        <p:nvSpPr>
          <p:cNvPr id="361" name="Google Shape;361;p7"/>
          <p:cNvSpPr txBox="1"/>
          <p:nvPr>
            <p:ph idx="4" type="subTitle"/>
          </p:nvPr>
        </p:nvSpPr>
        <p:spPr>
          <a:xfrm>
            <a:off x="742529" y="3102550"/>
            <a:ext cx="2176800" cy="8094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User plants a GeoTreasure box at their current location</a:t>
            </a:r>
            <a:endParaRPr sz="1500"/>
          </a:p>
        </p:txBody>
      </p:sp>
      <p:sp>
        <p:nvSpPr>
          <p:cNvPr id="362" name="Google Shape;362;p7"/>
          <p:cNvSpPr txBox="1"/>
          <p:nvPr>
            <p:ph idx="5" type="title"/>
          </p:nvPr>
        </p:nvSpPr>
        <p:spPr>
          <a:xfrm>
            <a:off x="5635450" y="1802700"/>
            <a:ext cx="28134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sz="3600"/>
              <a:t>PURCHASE </a:t>
            </a:r>
            <a:endParaRPr sz="3600"/>
          </a:p>
          <a:p>
            <a:pPr indent="0" lvl="0" marL="0" rtl="0" algn="ctr">
              <a:lnSpc>
                <a:spcPct val="100000"/>
              </a:lnSpc>
              <a:spcBef>
                <a:spcPts val="0"/>
              </a:spcBef>
              <a:spcAft>
                <a:spcPts val="0"/>
              </a:spcAft>
              <a:buSzPts val="1800"/>
              <a:buNone/>
            </a:pPr>
            <a:r>
              <a:rPr lang="en" sz="3600"/>
              <a:t>IN-GAME ITEMS</a:t>
            </a:r>
            <a:endParaRPr sz="3600"/>
          </a:p>
        </p:txBody>
      </p:sp>
      <p:sp>
        <p:nvSpPr>
          <p:cNvPr id="363" name="Google Shape;363;p7"/>
          <p:cNvSpPr txBox="1"/>
          <p:nvPr>
            <p:ph idx="6" type="subTitle"/>
          </p:nvPr>
        </p:nvSpPr>
        <p:spPr>
          <a:xfrm>
            <a:off x="5953750" y="3102550"/>
            <a:ext cx="2176800" cy="8094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User purchases in-game items from virtual store</a:t>
            </a:r>
            <a:endParaRPr sz="1500"/>
          </a:p>
        </p:txBody>
      </p:sp>
      <p:grpSp>
        <p:nvGrpSpPr>
          <p:cNvPr id="364" name="Google Shape;364;p7"/>
          <p:cNvGrpSpPr/>
          <p:nvPr/>
        </p:nvGrpSpPr>
        <p:grpSpPr>
          <a:xfrm>
            <a:off x="6819724" y="1202623"/>
            <a:ext cx="444856" cy="424664"/>
            <a:chOff x="-62511900" y="4129100"/>
            <a:chExt cx="304050" cy="282000"/>
          </a:xfrm>
        </p:grpSpPr>
        <p:sp>
          <p:nvSpPr>
            <p:cNvPr id="365" name="Google Shape;365;p7"/>
            <p:cNvSpPr/>
            <p:nvPr/>
          </p:nvSpPr>
          <p:spPr>
            <a:xfrm>
              <a:off x="-62414225" y="4203925"/>
              <a:ext cx="206375" cy="207175"/>
            </a:xfrm>
            <a:custGeom>
              <a:rect b="b" l="l" r="r" t="t"/>
              <a:pathLst>
                <a:path extrusionOk="0" h="8287" w="8255">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7"/>
            <p:cNvSpPr/>
            <p:nvPr/>
          </p:nvSpPr>
          <p:spPr>
            <a:xfrm>
              <a:off x="-62511100" y="4129100"/>
              <a:ext cx="159900" cy="74850"/>
            </a:xfrm>
            <a:custGeom>
              <a:rect b="b" l="l" r="r" t="t"/>
              <a:pathLst>
                <a:path extrusionOk="0" h="2994" w="6396">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7"/>
            <p:cNvSpPr/>
            <p:nvPr/>
          </p:nvSpPr>
          <p:spPr>
            <a:xfrm>
              <a:off x="-62511100" y="4207075"/>
              <a:ext cx="110275" cy="59875"/>
            </a:xfrm>
            <a:custGeom>
              <a:rect b="b" l="l" r="r" t="t"/>
              <a:pathLst>
                <a:path extrusionOk="0" h="2395" w="4411">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7"/>
            <p:cNvSpPr/>
            <p:nvPr/>
          </p:nvSpPr>
          <p:spPr>
            <a:xfrm>
              <a:off x="-62511100" y="4329950"/>
              <a:ext cx="106350" cy="59875"/>
            </a:xfrm>
            <a:custGeom>
              <a:rect b="b" l="l" r="r" t="t"/>
              <a:pathLst>
                <a:path extrusionOk="0" h="2395" w="4254">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7"/>
            <p:cNvSpPr/>
            <p:nvPr/>
          </p:nvSpPr>
          <p:spPr>
            <a:xfrm>
              <a:off x="-62511900" y="4268500"/>
              <a:ext cx="78000" cy="60675"/>
            </a:xfrm>
            <a:custGeom>
              <a:rect b="b" l="l" r="r" t="t"/>
              <a:pathLst>
                <a:path extrusionOk="0" h="2427" w="312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0" name="Google Shape;370;p7"/>
          <p:cNvGrpSpPr/>
          <p:nvPr/>
        </p:nvGrpSpPr>
        <p:grpSpPr>
          <a:xfrm>
            <a:off x="1644471" y="1194172"/>
            <a:ext cx="377062" cy="441544"/>
            <a:chOff x="1529350" y="258825"/>
            <a:chExt cx="423475" cy="481825"/>
          </a:xfrm>
        </p:grpSpPr>
        <p:sp>
          <p:nvSpPr>
            <p:cNvPr id="371" name="Google Shape;371;p7"/>
            <p:cNvSpPr/>
            <p:nvPr/>
          </p:nvSpPr>
          <p:spPr>
            <a:xfrm>
              <a:off x="1585800" y="258825"/>
              <a:ext cx="310650" cy="430550"/>
            </a:xfrm>
            <a:custGeom>
              <a:rect b="b" l="l" r="r" t="t"/>
              <a:pathLst>
                <a:path extrusionOk="0" h="17222" w="12426">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372" name="Google Shape;372;p7"/>
            <p:cNvSpPr/>
            <p:nvPr/>
          </p:nvSpPr>
          <p:spPr>
            <a:xfrm>
              <a:off x="1529350" y="583200"/>
              <a:ext cx="423475" cy="157450"/>
            </a:xfrm>
            <a:custGeom>
              <a:rect b="b" l="l" r="r" t="t"/>
              <a:pathLst>
                <a:path extrusionOk="0" h="6298" w="16939">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373" name="Google Shape;373;p7"/>
          <p:cNvGrpSpPr/>
          <p:nvPr/>
        </p:nvGrpSpPr>
        <p:grpSpPr>
          <a:xfrm>
            <a:off x="4128800" y="1195502"/>
            <a:ext cx="429217" cy="438887"/>
            <a:chOff x="5049575" y="4993600"/>
            <a:chExt cx="482050" cy="478925"/>
          </a:xfrm>
        </p:grpSpPr>
        <p:sp>
          <p:nvSpPr>
            <p:cNvPr id="374" name="Google Shape;374;p7"/>
            <p:cNvSpPr/>
            <p:nvPr/>
          </p:nvSpPr>
          <p:spPr>
            <a:xfrm>
              <a:off x="5063200" y="5058825"/>
              <a:ext cx="315450" cy="164750"/>
            </a:xfrm>
            <a:custGeom>
              <a:rect b="b" l="l" r="r" t="t"/>
              <a:pathLst>
                <a:path extrusionOk="0" h="6590" w="12618">
                  <a:moveTo>
                    <a:pt x="3647" y="1"/>
                  </a:moveTo>
                  <a:lnTo>
                    <a:pt x="169" y="1846"/>
                  </a:lnTo>
                  <a:cubicBezTo>
                    <a:pt x="109" y="1877"/>
                    <a:pt x="51" y="1913"/>
                    <a:pt x="0" y="1952"/>
                  </a:cubicBezTo>
                  <a:lnTo>
                    <a:pt x="8892" y="6589"/>
                  </a:lnTo>
                  <a:lnTo>
                    <a:pt x="12617" y="4746"/>
                  </a:lnTo>
                  <a:lnTo>
                    <a:pt x="364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375" name="Google Shape;375;p7"/>
            <p:cNvSpPr/>
            <p:nvPr/>
          </p:nvSpPr>
          <p:spPr>
            <a:xfrm>
              <a:off x="5299425" y="5133350"/>
              <a:ext cx="232200" cy="339175"/>
            </a:xfrm>
            <a:custGeom>
              <a:rect b="b" l="l" r="r" t="t"/>
              <a:pathLst>
                <a:path extrusionOk="0" h="13567" w="9288">
                  <a:moveTo>
                    <a:pt x="9284" y="1"/>
                  </a:moveTo>
                  <a:lnTo>
                    <a:pt x="4837" y="2202"/>
                  </a:lnTo>
                  <a:lnTo>
                    <a:pt x="4837" y="4680"/>
                  </a:lnTo>
                  <a:cubicBezTo>
                    <a:pt x="4837" y="4993"/>
                    <a:pt x="4584" y="5246"/>
                    <a:pt x="4271" y="5246"/>
                  </a:cubicBezTo>
                  <a:cubicBezTo>
                    <a:pt x="3957" y="5246"/>
                    <a:pt x="3707" y="4993"/>
                    <a:pt x="3707" y="4680"/>
                  </a:cubicBezTo>
                  <a:lnTo>
                    <a:pt x="3707" y="2762"/>
                  </a:lnTo>
                  <a:lnTo>
                    <a:pt x="1" y="4593"/>
                  </a:lnTo>
                  <a:lnTo>
                    <a:pt x="1" y="13566"/>
                  </a:lnTo>
                  <a:cubicBezTo>
                    <a:pt x="13" y="13560"/>
                    <a:pt x="25" y="13557"/>
                    <a:pt x="37" y="13551"/>
                  </a:cubicBezTo>
                  <a:lnTo>
                    <a:pt x="8553" y="9236"/>
                  </a:lnTo>
                  <a:cubicBezTo>
                    <a:pt x="9004" y="9010"/>
                    <a:pt x="9287" y="8550"/>
                    <a:pt x="9287" y="8047"/>
                  </a:cubicBezTo>
                  <a:lnTo>
                    <a:pt x="9287" y="52"/>
                  </a:lnTo>
                  <a:cubicBezTo>
                    <a:pt x="9287" y="34"/>
                    <a:pt x="9287" y="19"/>
                    <a:pt x="928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376" name="Google Shape;376;p7"/>
            <p:cNvSpPr/>
            <p:nvPr/>
          </p:nvSpPr>
          <p:spPr>
            <a:xfrm>
              <a:off x="5184475" y="4993600"/>
              <a:ext cx="334125" cy="168525"/>
            </a:xfrm>
            <a:custGeom>
              <a:rect b="b" l="l" r="r" t="t"/>
              <a:pathLst>
                <a:path extrusionOk="0" h="6741" w="13365">
                  <a:moveTo>
                    <a:pt x="4040" y="0"/>
                  </a:moveTo>
                  <a:cubicBezTo>
                    <a:pt x="3830" y="0"/>
                    <a:pt x="3621" y="50"/>
                    <a:pt x="3430" y="149"/>
                  </a:cubicBezTo>
                  <a:lnTo>
                    <a:pt x="0" y="1971"/>
                  </a:lnTo>
                  <a:lnTo>
                    <a:pt x="9013" y="6741"/>
                  </a:lnTo>
                  <a:lnTo>
                    <a:pt x="13364" y="4588"/>
                  </a:lnTo>
                  <a:cubicBezTo>
                    <a:pt x="13298" y="4537"/>
                    <a:pt x="13226" y="4492"/>
                    <a:pt x="13151" y="4455"/>
                  </a:cubicBezTo>
                  <a:lnTo>
                    <a:pt x="4638" y="140"/>
                  </a:lnTo>
                  <a:lnTo>
                    <a:pt x="4635" y="140"/>
                  </a:lnTo>
                  <a:cubicBezTo>
                    <a:pt x="4446" y="47"/>
                    <a:pt x="4243" y="0"/>
                    <a:pt x="404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377" name="Google Shape;377;p7"/>
            <p:cNvSpPr/>
            <p:nvPr/>
          </p:nvSpPr>
          <p:spPr>
            <a:xfrm>
              <a:off x="5049575" y="5132450"/>
              <a:ext cx="221650" cy="339925"/>
            </a:xfrm>
            <a:custGeom>
              <a:rect b="b" l="l" r="r" t="t"/>
              <a:pathLst>
                <a:path extrusionOk="0" h="13597" w="8866">
                  <a:moveTo>
                    <a:pt x="5803" y="5648"/>
                  </a:moveTo>
                  <a:cubicBezTo>
                    <a:pt x="5997" y="5648"/>
                    <a:pt x="6186" y="5748"/>
                    <a:pt x="6291" y="5927"/>
                  </a:cubicBezTo>
                  <a:cubicBezTo>
                    <a:pt x="6450" y="6195"/>
                    <a:pt x="6360" y="6541"/>
                    <a:pt x="6092" y="6701"/>
                  </a:cubicBezTo>
                  <a:lnTo>
                    <a:pt x="3843" y="8016"/>
                  </a:lnTo>
                  <a:lnTo>
                    <a:pt x="3834" y="8023"/>
                  </a:lnTo>
                  <a:lnTo>
                    <a:pt x="3831" y="8026"/>
                  </a:lnTo>
                  <a:lnTo>
                    <a:pt x="3818" y="8029"/>
                  </a:lnTo>
                  <a:cubicBezTo>
                    <a:pt x="3812" y="8032"/>
                    <a:pt x="3806" y="8035"/>
                    <a:pt x="3800" y="8038"/>
                  </a:cubicBezTo>
                  <a:lnTo>
                    <a:pt x="3785" y="8047"/>
                  </a:lnTo>
                  <a:lnTo>
                    <a:pt x="3767" y="8053"/>
                  </a:lnTo>
                  <a:lnTo>
                    <a:pt x="3752" y="8059"/>
                  </a:lnTo>
                  <a:lnTo>
                    <a:pt x="3734" y="8065"/>
                  </a:lnTo>
                  <a:lnTo>
                    <a:pt x="3716" y="8071"/>
                  </a:lnTo>
                  <a:lnTo>
                    <a:pt x="3698" y="8077"/>
                  </a:lnTo>
                  <a:cubicBezTo>
                    <a:pt x="3692" y="8077"/>
                    <a:pt x="3686" y="8080"/>
                    <a:pt x="3680" y="8080"/>
                  </a:cubicBezTo>
                  <a:cubicBezTo>
                    <a:pt x="3671" y="8083"/>
                    <a:pt x="3668" y="8083"/>
                    <a:pt x="3665" y="8083"/>
                  </a:cubicBezTo>
                  <a:lnTo>
                    <a:pt x="3641" y="8089"/>
                  </a:lnTo>
                  <a:lnTo>
                    <a:pt x="3629" y="8089"/>
                  </a:lnTo>
                  <a:cubicBezTo>
                    <a:pt x="3620" y="8089"/>
                    <a:pt x="3611" y="8092"/>
                    <a:pt x="3602" y="8092"/>
                  </a:cubicBezTo>
                  <a:lnTo>
                    <a:pt x="3484" y="8092"/>
                  </a:lnTo>
                  <a:lnTo>
                    <a:pt x="3466" y="8089"/>
                  </a:lnTo>
                  <a:cubicBezTo>
                    <a:pt x="3460" y="8089"/>
                    <a:pt x="3454" y="8086"/>
                    <a:pt x="3448" y="8086"/>
                  </a:cubicBezTo>
                  <a:cubicBezTo>
                    <a:pt x="3442" y="8083"/>
                    <a:pt x="3436" y="8083"/>
                    <a:pt x="3433" y="8080"/>
                  </a:cubicBezTo>
                  <a:lnTo>
                    <a:pt x="3412" y="8077"/>
                  </a:lnTo>
                  <a:cubicBezTo>
                    <a:pt x="3406" y="8077"/>
                    <a:pt x="3403" y="8074"/>
                    <a:pt x="3397" y="8071"/>
                  </a:cubicBezTo>
                  <a:lnTo>
                    <a:pt x="3376" y="8065"/>
                  </a:lnTo>
                  <a:lnTo>
                    <a:pt x="3361" y="8062"/>
                  </a:lnTo>
                  <a:lnTo>
                    <a:pt x="3343" y="8053"/>
                  </a:lnTo>
                  <a:lnTo>
                    <a:pt x="3328" y="8047"/>
                  </a:lnTo>
                  <a:lnTo>
                    <a:pt x="3310" y="8038"/>
                  </a:lnTo>
                  <a:lnTo>
                    <a:pt x="3295" y="8032"/>
                  </a:lnTo>
                  <a:cubicBezTo>
                    <a:pt x="3289" y="8029"/>
                    <a:pt x="3282" y="8026"/>
                    <a:pt x="3276" y="8019"/>
                  </a:cubicBezTo>
                  <a:lnTo>
                    <a:pt x="3261" y="8013"/>
                  </a:lnTo>
                  <a:lnTo>
                    <a:pt x="3246" y="8001"/>
                  </a:lnTo>
                  <a:cubicBezTo>
                    <a:pt x="3240" y="7998"/>
                    <a:pt x="3237" y="7995"/>
                    <a:pt x="3231" y="7992"/>
                  </a:cubicBezTo>
                  <a:lnTo>
                    <a:pt x="3216" y="7980"/>
                  </a:lnTo>
                  <a:cubicBezTo>
                    <a:pt x="3210" y="7977"/>
                    <a:pt x="3207" y="7974"/>
                    <a:pt x="3201" y="7968"/>
                  </a:cubicBezTo>
                  <a:cubicBezTo>
                    <a:pt x="3198" y="7965"/>
                    <a:pt x="3192" y="7962"/>
                    <a:pt x="3186" y="7956"/>
                  </a:cubicBezTo>
                  <a:lnTo>
                    <a:pt x="3174" y="7944"/>
                  </a:lnTo>
                  <a:lnTo>
                    <a:pt x="3159" y="7932"/>
                  </a:lnTo>
                  <a:lnTo>
                    <a:pt x="3147" y="7917"/>
                  </a:lnTo>
                  <a:cubicBezTo>
                    <a:pt x="3141" y="7914"/>
                    <a:pt x="3138" y="7908"/>
                    <a:pt x="3135" y="7905"/>
                  </a:cubicBezTo>
                  <a:lnTo>
                    <a:pt x="3120" y="7890"/>
                  </a:lnTo>
                  <a:lnTo>
                    <a:pt x="3111" y="7875"/>
                  </a:lnTo>
                  <a:cubicBezTo>
                    <a:pt x="3105" y="7869"/>
                    <a:pt x="3102" y="7863"/>
                    <a:pt x="3096" y="7857"/>
                  </a:cubicBezTo>
                  <a:lnTo>
                    <a:pt x="3087" y="7845"/>
                  </a:lnTo>
                  <a:lnTo>
                    <a:pt x="3075" y="7827"/>
                  </a:lnTo>
                  <a:lnTo>
                    <a:pt x="3069" y="7815"/>
                  </a:lnTo>
                  <a:lnTo>
                    <a:pt x="3069" y="7812"/>
                  </a:lnTo>
                  <a:lnTo>
                    <a:pt x="3063" y="7803"/>
                  </a:lnTo>
                  <a:lnTo>
                    <a:pt x="2415" y="6631"/>
                  </a:lnTo>
                  <a:cubicBezTo>
                    <a:pt x="2265" y="6357"/>
                    <a:pt x="2367" y="6014"/>
                    <a:pt x="2641" y="5863"/>
                  </a:cubicBezTo>
                  <a:lnTo>
                    <a:pt x="2635" y="5863"/>
                  </a:lnTo>
                  <a:cubicBezTo>
                    <a:pt x="2722" y="5816"/>
                    <a:pt x="2815" y="5793"/>
                    <a:pt x="2908" y="5793"/>
                  </a:cubicBezTo>
                  <a:cubicBezTo>
                    <a:pt x="3107" y="5793"/>
                    <a:pt x="3300" y="5899"/>
                    <a:pt x="3403" y="6086"/>
                  </a:cubicBezTo>
                  <a:lnTo>
                    <a:pt x="3770" y="6752"/>
                  </a:lnTo>
                  <a:lnTo>
                    <a:pt x="5520" y="5725"/>
                  </a:lnTo>
                  <a:cubicBezTo>
                    <a:pt x="5609" y="5673"/>
                    <a:pt x="5707" y="5648"/>
                    <a:pt x="5803" y="5648"/>
                  </a:cubicBezTo>
                  <a:close/>
                  <a:moveTo>
                    <a:pt x="6" y="1"/>
                  </a:moveTo>
                  <a:cubicBezTo>
                    <a:pt x="3" y="25"/>
                    <a:pt x="0" y="52"/>
                    <a:pt x="0" y="76"/>
                  </a:cubicBezTo>
                  <a:lnTo>
                    <a:pt x="0" y="8095"/>
                  </a:lnTo>
                  <a:cubicBezTo>
                    <a:pt x="0" y="8589"/>
                    <a:pt x="274" y="9043"/>
                    <a:pt x="714" y="9269"/>
                  </a:cubicBezTo>
                  <a:lnTo>
                    <a:pt x="8820" y="13572"/>
                  </a:lnTo>
                  <a:lnTo>
                    <a:pt x="8826" y="13575"/>
                  </a:lnTo>
                  <a:lnTo>
                    <a:pt x="8865" y="13596"/>
                  </a:lnTo>
                  <a:lnTo>
                    <a:pt x="8865" y="4620"/>
                  </a:lnTo>
                  <a:lnTo>
                    <a:pt x="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gce7858aead_3_3"/>
          <p:cNvSpPr txBox="1"/>
          <p:nvPr>
            <p:ph type="title"/>
          </p:nvPr>
        </p:nvSpPr>
        <p:spPr>
          <a:xfrm>
            <a:off x="-45275" y="290725"/>
            <a:ext cx="77175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4800">
                <a:solidFill>
                  <a:srgbClr val="000000"/>
                </a:solidFill>
              </a:rPr>
              <a:t>USER CREATES BOX</a:t>
            </a:r>
            <a:endParaRPr sz="4800">
              <a:solidFill>
                <a:srgbClr val="000000"/>
              </a:solidFill>
            </a:endParaRPr>
          </a:p>
        </p:txBody>
      </p:sp>
      <p:grpSp>
        <p:nvGrpSpPr>
          <p:cNvPr id="383" name="Google Shape;383;gce7858aead_3_3"/>
          <p:cNvGrpSpPr/>
          <p:nvPr/>
        </p:nvGrpSpPr>
        <p:grpSpPr>
          <a:xfrm>
            <a:off x="7109738" y="-166"/>
            <a:ext cx="2034539" cy="1154486"/>
            <a:chOff x="6874889" y="5108822"/>
            <a:chExt cx="2058000" cy="1205100"/>
          </a:xfrm>
        </p:grpSpPr>
        <p:sp>
          <p:nvSpPr>
            <p:cNvPr id="384" name="Google Shape;384;gce7858aead_3_3"/>
            <p:cNvSpPr/>
            <p:nvPr/>
          </p:nvSpPr>
          <p:spPr>
            <a:xfrm>
              <a:off x="6874889" y="5108822"/>
              <a:ext cx="2058000" cy="1205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Tahoma"/>
                <a:buNone/>
              </a:pPr>
              <a:r>
                <a:rPr b="0" lang="en" sz="1600">
                  <a:solidFill>
                    <a:srgbClr val="000000"/>
                  </a:solidFill>
                  <a:latin typeface="Tahoma"/>
                  <a:ea typeface="Tahoma"/>
                  <a:cs typeface="Tahoma"/>
                  <a:sym typeface="Tahoma"/>
                </a:rPr>
                <a:t>Legend</a:t>
              </a:r>
              <a:endParaRPr/>
            </a:p>
            <a:p>
              <a:pPr indent="0" lvl="0" marL="0" marR="0" rtl="0" algn="ctr">
                <a:lnSpc>
                  <a:spcPct val="100000"/>
                </a:lnSpc>
                <a:spcBef>
                  <a:spcPts val="0"/>
                </a:spcBef>
                <a:spcAft>
                  <a:spcPts val="0"/>
                </a:spcAft>
                <a:buClr>
                  <a:srgbClr val="C69200"/>
                </a:buClr>
                <a:buSzPts val="1600"/>
                <a:buFont typeface="Tahoma"/>
                <a:buNone/>
              </a:pPr>
              <a:r>
                <a:t/>
              </a:r>
              <a:endParaRPr b="0" sz="1600">
                <a:solidFill>
                  <a:srgbClr val="000000"/>
                </a:solidFill>
                <a:latin typeface="Tahoma"/>
                <a:ea typeface="Tahoma"/>
                <a:cs typeface="Tahoma"/>
                <a:sym typeface="Tahoma"/>
              </a:endParaRPr>
            </a:p>
            <a:p>
              <a:pPr indent="0" lvl="0" marL="0" marR="0" rtl="0" algn="ctr">
                <a:lnSpc>
                  <a:spcPct val="100000"/>
                </a:lnSpc>
                <a:spcBef>
                  <a:spcPts val="0"/>
                </a:spcBef>
                <a:spcAft>
                  <a:spcPts val="0"/>
                </a:spcAft>
                <a:buClr>
                  <a:srgbClr val="C69200"/>
                </a:buClr>
                <a:buSzPts val="1600"/>
                <a:buFont typeface="Tahoma"/>
                <a:buNone/>
              </a:pPr>
              <a:r>
                <a:t/>
              </a:r>
              <a:endParaRPr b="0" sz="1600">
                <a:solidFill>
                  <a:srgbClr val="000000"/>
                </a:solidFill>
                <a:latin typeface="Tahoma"/>
                <a:ea typeface="Tahoma"/>
                <a:cs typeface="Tahoma"/>
                <a:sym typeface="Tahoma"/>
              </a:endParaRPr>
            </a:p>
            <a:p>
              <a:pPr indent="0" lvl="0" marL="0" marR="0" rtl="0" algn="ctr">
                <a:lnSpc>
                  <a:spcPct val="100000"/>
                </a:lnSpc>
                <a:spcBef>
                  <a:spcPts val="0"/>
                </a:spcBef>
                <a:spcAft>
                  <a:spcPts val="0"/>
                </a:spcAft>
                <a:buClr>
                  <a:srgbClr val="C69200"/>
                </a:buClr>
                <a:buSzPts val="1600"/>
                <a:buFont typeface="Tahoma"/>
                <a:buNone/>
              </a:pPr>
              <a:r>
                <a:t/>
              </a:r>
              <a:endParaRPr b="0" i="0" sz="1600" u="none" cap="none" strike="noStrike">
                <a:solidFill>
                  <a:srgbClr val="000000"/>
                </a:solidFill>
                <a:latin typeface="Tahoma"/>
                <a:ea typeface="Tahoma"/>
                <a:cs typeface="Tahoma"/>
                <a:sym typeface="Tahoma"/>
              </a:endParaRPr>
            </a:p>
          </p:txBody>
        </p:sp>
        <p:sp>
          <p:nvSpPr>
            <p:cNvPr id="385" name="Google Shape;385;gce7858aead_3_3"/>
            <p:cNvSpPr/>
            <p:nvPr/>
          </p:nvSpPr>
          <p:spPr>
            <a:xfrm>
              <a:off x="6919304" y="5915799"/>
              <a:ext cx="330900" cy="279000"/>
            </a:xfrm>
            <a:prstGeom prst="rect">
              <a:avLst/>
            </a:prstGeom>
            <a:solidFill>
              <a:srgbClr val="C6FFE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69200"/>
                </a:buClr>
                <a:buSzPts val="1600"/>
                <a:buFont typeface="Tahoma"/>
                <a:buNone/>
              </a:pPr>
              <a:r>
                <a:t/>
              </a:r>
              <a:endParaRPr b="0" i="0" sz="1600" u="none" cap="none" strike="noStrike">
                <a:solidFill>
                  <a:srgbClr val="000000"/>
                </a:solidFill>
                <a:latin typeface="Tahoma"/>
                <a:ea typeface="Tahoma"/>
                <a:cs typeface="Tahoma"/>
                <a:sym typeface="Tahoma"/>
              </a:endParaRPr>
            </a:p>
          </p:txBody>
        </p:sp>
        <p:sp>
          <p:nvSpPr>
            <p:cNvPr id="386" name="Google Shape;386;gce7858aead_3_3"/>
            <p:cNvSpPr/>
            <p:nvPr/>
          </p:nvSpPr>
          <p:spPr>
            <a:xfrm>
              <a:off x="6919304" y="5554181"/>
              <a:ext cx="330900" cy="2790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69200"/>
                </a:buClr>
                <a:buSzPts val="1600"/>
                <a:buFont typeface="Tahoma"/>
                <a:buNone/>
              </a:pPr>
              <a:r>
                <a:t/>
              </a:r>
              <a:endParaRPr b="0" i="0" sz="1600" u="none" cap="none" strike="noStrike">
                <a:solidFill>
                  <a:srgbClr val="000000"/>
                </a:solidFill>
                <a:latin typeface="Tahoma"/>
                <a:ea typeface="Tahoma"/>
                <a:cs typeface="Tahoma"/>
                <a:sym typeface="Tahoma"/>
              </a:endParaRPr>
            </a:p>
          </p:txBody>
        </p:sp>
        <p:sp>
          <p:nvSpPr>
            <p:cNvPr id="387" name="Google Shape;387;gce7858aead_3_3"/>
            <p:cNvSpPr/>
            <p:nvPr/>
          </p:nvSpPr>
          <p:spPr>
            <a:xfrm>
              <a:off x="7294149" y="5554181"/>
              <a:ext cx="1237800" cy="304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Tahoma"/>
                <a:buNone/>
              </a:pPr>
              <a:r>
                <a:rPr b="0" lang="en" sz="1400">
                  <a:solidFill>
                    <a:srgbClr val="000000"/>
                  </a:solidFill>
                  <a:latin typeface="Tahoma"/>
                  <a:ea typeface="Tahoma"/>
                  <a:cs typeface="Tahoma"/>
                  <a:sym typeface="Tahoma"/>
                </a:rPr>
                <a:t>Micro-service</a:t>
              </a:r>
              <a:endParaRPr b="0" i="0" sz="1400" u="none" cap="none" strike="noStrike">
                <a:solidFill>
                  <a:srgbClr val="000000"/>
                </a:solidFill>
                <a:latin typeface="Tahoma"/>
                <a:ea typeface="Tahoma"/>
                <a:cs typeface="Tahoma"/>
                <a:sym typeface="Tahoma"/>
              </a:endParaRPr>
            </a:p>
          </p:txBody>
        </p:sp>
        <p:sp>
          <p:nvSpPr>
            <p:cNvPr id="388" name="Google Shape;388;gce7858aead_3_3"/>
            <p:cNvSpPr/>
            <p:nvPr/>
          </p:nvSpPr>
          <p:spPr>
            <a:xfrm>
              <a:off x="7294149" y="5880706"/>
              <a:ext cx="1510200" cy="294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Tahoma"/>
                <a:buNone/>
              </a:pPr>
              <a:r>
                <a:rPr b="0" lang="en" sz="1400">
                  <a:solidFill>
                    <a:srgbClr val="000000"/>
                  </a:solidFill>
                  <a:latin typeface="Tahoma"/>
                  <a:ea typeface="Tahoma"/>
                  <a:cs typeface="Tahoma"/>
                  <a:sym typeface="Tahoma"/>
                </a:rPr>
                <a:t>External service</a:t>
              </a:r>
              <a:endParaRPr b="0" i="0" sz="1400" u="none" cap="none" strike="noStrike">
                <a:solidFill>
                  <a:srgbClr val="000000"/>
                </a:solidFill>
                <a:latin typeface="Tahoma"/>
                <a:ea typeface="Tahoma"/>
                <a:cs typeface="Tahoma"/>
                <a:sym typeface="Tahoma"/>
              </a:endParaRPr>
            </a:p>
          </p:txBody>
        </p:sp>
      </p:grpSp>
      <p:sp>
        <p:nvSpPr>
          <p:cNvPr id="389" name="Google Shape;389;gce7858aead_3_3"/>
          <p:cNvSpPr txBox="1"/>
          <p:nvPr/>
        </p:nvSpPr>
        <p:spPr>
          <a:xfrm>
            <a:off x="5104693" y="2691919"/>
            <a:ext cx="1332000" cy="276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200">
                <a:solidFill>
                  <a:srgbClr val="000000"/>
                </a:solidFill>
                <a:latin typeface="Tahoma"/>
                <a:ea typeface="Tahoma"/>
                <a:cs typeface="Tahoma"/>
                <a:sym typeface="Tahoma"/>
              </a:rPr>
              <a:t>HTTP POST</a:t>
            </a:r>
            <a:endParaRPr/>
          </a:p>
        </p:txBody>
      </p:sp>
      <p:sp>
        <p:nvSpPr>
          <p:cNvPr id="390" name="Google Shape;390;gce7858aead_3_3"/>
          <p:cNvSpPr/>
          <p:nvPr/>
        </p:nvSpPr>
        <p:spPr>
          <a:xfrm>
            <a:off x="2685725" y="2251755"/>
            <a:ext cx="2049000" cy="809100"/>
          </a:xfrm>
          <a:prstGeom prst="flowChartAlternateProcess">
            <a:avLst/>
          </a:prstGeom>
          <a:solidFill>
            <a:srgbClr val="D9D9D9"/>
          </a:solid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Tahoma"/>
              <a:buNone/>
            </a:pPr>
            <a:r>
              <a:rPr lang="en" sz="1600" u="sng">
                <a:latin typeface="Tahoma"/>
                <a:ea typeface="Tahoma"/>
                <a:cs typeface="Tahoma"/>
                <a:sym typeface="Tahoma"/>
              </a:rPr>
              <a:t>Application</a:t>
            </a:r>
            <a:r>
              <a:rPr b="0" i="0" lang="en" sz="1600" u="sng" cap="none" strike="noStrike">
                <a:solidFill>
                  <a:srgbClr val="000000"/>
                </a:solidFill>
                <a:latin typeface="Tahoma"/>
                <a:ea typeface="Tahoma"/>
                <a:cs typeface="Tahoma"/>
                <a:sym typeface="Tahoma"/>
              </a:rPr>
              <a:t> UI</a:t>
            </a:r>
            <a:endParaRPr/>
          </a:p>
          <a:p>
            <a:pPr indent="-198437" lvl="0" marL="285750" marR="0" rtl="0" algn="l">
              <a:lnSpc>
                <a:spcPct val="100000"/>
              </a:lnSpc>
              <a:spcBef>
                <a:spcPts val="0"/>
              </a:spcBef>
              <a:spcAft>
                <a:spcPts val="0"/>
              </a:spcAft>
              <a:buClr>
                <a:srgbClr val="000000"/>
              </a:buClr>
              <a:buSzPts val="1200"/>
              <a:buFont typeface="Noto Sans Symbols"/>
              <a:buChar char="⮚"/>
            </a:pPr>
            <a:r>
              <a:rPr lang="en" sz="1200">
                <a:latin typeface="Tahoma"/>
                <a:ea typeface="Tahoma"/>
                <a:cs typeface="Tahoma"/>
                <a:sym typeface="Tahoma"/>
              </a:rPr>
              <a:t>Creating a GeoTreasure Box</a:t>
            </a:r>
            <a:endParaRPr/>
          </a:p>
        </p:txBody>
      </p:sp>
      <p:sp>
        <p:nvSpPr>
          <p:cNvPr id="391" name="Google Shape;391;gce7858aead_3_3"/>
          <p:cNvSpPr/>
          <p:nvPr/>
        </p:nvSpPr>
        <p:spPr>
          <a:xfrm>
            <a:off x="6768025" y="2287000"/>
            <a:ext cx="1657800" cy="7386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Tahoma"/>
              <a:buNone/>
            </a:pPr>
            <a:r>
              <a:rPr lang="en" sz="1600">
                <a:latin typeface="Tahoma"/>
                <a:ea typeface="Tahoma"/>
                <a:cs typeface="Tahoma"/>
                <a:sym typeface="Tahoma"/>
              </a:rPr>
              <a:t>GeoHunt Enterprise Solution</a:t>
            </a:r>
            <a:endParaRPr b="0" i="0" sz="1600" u="none" cap="none" strike="noStrike">
              <a:solidFill>
                <a:srgbClr val="000000"/>
              </a:solidFill>
              <a:latin typeface="Tahoma"/>
              <a:ea typeface="Tahoma"/>
              <a:cs typeface="Tahoma"/>
              <a:sym typeface="Tahoma"/>
            </a:endParaRPr>
          </a:p>
        </p:txBody>
      </p:sp>
      <p:cxnSp>
        <p:nvCxnSpPr>
          <p:cNvPr id="392" name="Google Shape;392;gce7858aead_3_3"/>
          <p:cNvCxnSpPr>
            <a:stCxn id="390" idx="3"/>
          </p:cNvCxnSpPr>
          <p:nvPr/>
        </p:nvCxnSpPr>
        <p:spPr>
          <a:xfrm>
            <a:off x="4734725" y="2656305"/>
            <a:ext cx="2033700" cy="0"/>
          </a:xfrm>
          <a:prstGeom prst="straightConnector1">
            <a:avLst/>
          </a:prstGeom>
          <a:noFill/>
          <a:ln cap="flat" cmpd="sng" w="9525">
            <a:solidFill>
              <a:srgbClr val="000000"/>
            </a:solidFill>
            <a:prstDash val="solid"/>
            <a:round/>
            <a:headEnd len="med" w="med" type="none"/>
            <a:tailEnd len="med" w="med" type="triangle"/>
          </a:ln>
        </p:spPr>
      </p:cxnSp>
      <p:sp>
        <p:nvSpPr>
          <p:cNvPr id="393" name="Google Shape;393;gce7858aead_3_3"/>
          <p:cNvSpPr txBox="1"/>
          <p:nvPr/>
        </p:nvSpPr>
        <p:spPr>
          <a:xfrm rot="-2116">
            <a:off x="4952300" y="2048413"/>
            <a:ext cx="1462500" cy="571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a:solidFill>
                  <a:srgbClr val="0070C0"/>
                </a:solidFill>
                <a:latin typeface="Tahoma"/>
                <a:ea typeface="Tahoma"/>
                <a:cs typeface="Tahoma"/>
                <a:sym typeface="Tahoma"/>
              </a:rPr>
              <a:t>2</a:t>
            </a:r>
            <a:r>
              <a:rPr b="0" lang="en">
                <a:solidFill>
                  <a:srgbClr val="0070C0"/>
                </a:solidFill>
                <a:latin typeface="Tahoma"/>
                <a:ea typeface="Tahoma"/>
                <a:cs typeface="Tahoma"/>
                <a:sym typeface="Tahoma"/>
              </a:rPr>
              <a:t>. </a:t>
            </a:r>
            <a:r>
              <a:rPr lang="en">
                <a:solidFill>
                  <a:srgbClr val="0070C0"/>
                </a:solidFill>
                <a:latin typeface="Tahoma"/>
                <a:ea typeface="Tahoma"/>
                <a:cs typeface="Tahoma"/>
                <a:sym typeface="Tahoma"/>
              </a:rPr>
              <a:t>Create a Box</a:t>
            </a:r>
            <a:endParaRPr>
              <a:solidFill>
                <a:srgbClr val="0070C0"/>
              </a:solidFill>
              <a:latin typeface="Tahoma"/>
              <a:ea typeface="Tahoma"/>
              <a:cs typeface="Tahoma"/>
              <a:sym typeface="Tahoma"/>
            </a:endParaRPr>
          </a:p>
          <a:p>
            <a:pPr indent="0" lvl="0" marL="0" marR="0" rtl="0" algn="ctr">
              <a:spcBef>
                <a:spcPts val="0"/>
              </a:spcBef>
              <a:spcAft>
                <a:spcPts val="0"/>
              </a:spcAft>
              <a:buNone/>
            </a:pPr>
            <a:r>
              <a:rPr lang="en">
                <a:solidFill>
                  <a:srgbClr val="0070C0"/>
                </a:solidFill>
                <a:latin typeface="Tahoma"/>
                <a:ea typeface="Tahoma"/>
                <a:cs typeface="Tahoma"/>
                <a:sym typeface="Tahoma"/>
              </a:rPr>
              <a:t>{username}</a:t>
            </a:r>
            <a:endParaRPr>
              <a:solidFill>
                <a:srgbClr val="0070C0"/>
              </a:solidFill>
              <a:latin typeface="Tahoma"/>
              <a:ea typeface="Tahoma"/>
              <a:cs typeface="Tahoma"/>
              <a:sym typeface="Tahoma"/>
            </a:endParaRPr>
          </a:p>
        </p:txBody>
      </p:sp>
      <p:cxnSp>
        <p:nvCxnSpPr>
          <p:cNvPr id="394" name="Google Shape;394;gce7858aead_3_3"/>
          <p:cNvCxnSpPr/>
          <p:nvPr/>
        </p:nvCxnSpPr>
        <p:spPr>
          <a:xfrm flipH="1">
            <a:off x="4722075" y="2945175"/>
            <a:ext cx="2049000" cy="14100"/>
          </a:xfrm>
          <a:prstGeom prst="straightConnector1">
            <a:avLst/>
          </a:prstGeom>
          <a:noFill/>
          <a:ln cap="flat" cmpd="sng" w="9525">
            <a:solidFill>
              <a:srgbClr val="000000"/>
            </a:solidFill>
            <a:prstDash val="solid"/>
            <a:round/>
            <a:headEnd len="med" w="med" type="none"/>
            <a:tailEnd len="med" w="med" type="triangle"/>
          </a:ln>
        </p:spPr>
      </p:cxnSp>
      <p:sp>
        <p:nvSpPr>
          <p:cNvPr id="395" name="Google Shape;395;gce7858aead_3_3"/>
          <p:cNvSpPr txBox="1"/>
          <p:nvPr/>
        </p:nvSpPr>
        <p:spPr>
          <a:xfrm rot="-3362">
            <a:off x="4763150" y="3040980"/>
            <a:ext cx="1840801" cy="452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300">
                <a:solidFill>
                  <a:srgbClr val="0070C0"/>
                </a:solidFill>
                <a:latin typeface="Tahoma"/>
                <a:ea typeface="Tahoma"/>
                <a:cs typeface="Tahoma"/>
                <a:sym typeface="Tahoma"/>
              </a:rPr>
              <a:t>3</a:t>
            </a:r>
            <a:r>
              <a:rPr b="0" lang="en" sz="1300">
                <a:solidFill>
                  <a:srgbClr val="0070C0"/>
                </a:solidFill>
                <a:latin typeface="Tahoma"/>
                <a:ea typeface="Tahoma"/>
                <a:cs typeface="Tahoma"/>
                <a:sym typeface="Tahoma"/>
              </a:rPr>
              <a:t>. </a:t>
            </a:r>
            <a:r>
              <a:rPr lang="en" sz="1300">
                <a:solidFill>
                  <a:srgbClr val="0070C0"/>
                </a:solidFill>
                <a:latin typeface="Tahoma"/>
                <a:ea typeface="Tahoma"/>
                <a:cs typeface="Tahoma"/>
                <a:sym typeface="Tahoma"/>
              </a:rPr>
              <a:t>Return box creation success or error</a:t>
            </a:r>
            <a:endParaRPr sz="1300">
              <a:solidFill>
                <a:srgbClr val="0070C0"/>
              </a:solidFill>
              <a:latin typeface="Tahoma"/>
              <a:ea typeface="Tahoma"/>
              <a:cs typeface="Tahoma"/>
              <a:sym typeface="Tahoma"/>
            </a:endParaRPr>
          </a:p>
          <a:p>
            <a:pPr indent="0" lvl="0" marL="0" marR="0" rtl="0" algn="l">
              <a:spcBef>
                <a:spcPts val="0"/>
              </a:spcBef>
              <a:spcAft>
                <a:spcPts val="0"/>
              </a:spcAft>
              <a:buNone/>
            </a:pPr>
            <a:r>
              <a:t/>
            </a:r>
            <a:endParaRPr sz="1300">
              <a:solidFill>
                <a:srgbClr val="0070C0"/>
              </a:solidFill>
              <a:latin typeface="Tahoma"/>
              <a:ea typeface="Tahoma"/>
              <a:cs typeface="Tahoma"/>
              <a:sym typeface="Tahoma"/>
            </a:endParaRPr>
          </a:p>
        </p:txBody>
      </p:sp>
      <p:sp>
        <p:nvSpPr>
          <p:cNvPr id="396" name="Google Shape;396;gce7858aead_3_3"/>
          <p:cNvSpPr/>
          <p:nvPr/>
        </p:nvSpPr>
        <p:spPr>
          <a:xfrm rot="-6896828">
            <a:off x="7354792" y="3502790"/>
            <a:ext cx="1012135" cy="448017"/>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gce7858aead_3_3"/>
          <p:cNvSpPr txBox="1"/>
          <p:nvPr/>
        </p:nvSpPr>
        <p:spPr>
          <a:xfrm rot="-3111">
            <a:off x="7258568" y="4280900"/>
            <a:ext cx="1657801" cy="452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600">
                <a:latin typeface="Tahoma"/>
                <a:ea typeface="Tahoma"/>
                <a:cs typeface="Tahoma"/>
                <a:sym typeface="Tahoma"/>
              </a:rPr>
              <a:t>Black box!!!</a:t>
            </a:r>
            <a:endParaRPr sz="1600">
              <a:latin typeface="Tahoma"/>
              <a:ea typeface="Tahoma"/>
              <a:cs typeface="Tahoma"/>
              <a:sym typeface="Tahoma"/>
            </a:endParaRPr>
          </a:p>
          <a:p>
            <a:pPr indent="0" lvl="0" marL="0" marR="0" rtl="0" algn="l">
              <a:spcBef>
                <a:spcPts val="0"/>
              </a:spcBef>
              <a:spcAft>
                <a:spcPts val="0"/>
              </a:spcAft>
              <a:buNone/>
            </a:pPr>
            <a:r>
              <a:t/>
            </a:r>
            <a:endParaRPr sz="1300">
              <a:solidFill>
                <a:srgbClr val="0070C0"/>
              </a:solidFill>
              <a:latin typeface="Tahoma"/>
              <a:ea typeface="Tahoma"/>
              <a:cs typeface="Tahoma"/>
              <a:sym typeface="Tahoma"/>
            </a:endParaRPr>
          </a:p>
        </p:txBody>
      </p:sp>
      <p:sp>
        <p:nvSpPr>
          <p:cNvPr id="398" name="Google Shape;398;gce7858aead_3_3"/>
          <p:cNvSpPr txBox="1"/>
          <p:nvPr/>
        </p:nvSpPr>
        <p:spPr>
          <a:xfrm rot="-3123">
            <a:off x="1997282" y="1047662"/>
            <a:ext cx="3632401" cy="452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600">
                <a:latin typeface="Tahoma"/>
                <a:ea typeface="Tahoma"/>
                <a:cs typeface="Tahoma"/>
                <a:sym typeface="Tahoma"/>
              </a:rPr>
              <a:t>Scenario </a:t>
            </a:r>
            <a:r>
              <a:rPr lang="en" sz="1600">
                <a:latin typeface="Tahoma"/>
                <a:ea typeface="Tahoma"/>
                <a:cs typeface="Tahoma"/>
                <a:sym typeface="Tahoma"/>
              </a:rPr>
              <a:t>Overview Diagram</a:t>
            </a:r>
            <a:endParaRPr sz="1600">
              <a:latin typeface="Tahoma"/>
              <a:ea typeface="Tahoma"/>
              <a:cs typeface="Tahoma"/>
              <a:sym typeface="Tahoma"/>
            </a:endParaRPr>
          </a:p>
          <a:p>
            <a:pPr indent="0" lvl="0" marL="0" marR="0" rtl="0" algn="l">
              <a:spcBef>
                <a:spcPts val="0"/>
              </a:spcBef>
              <a:spcAft>
                <a:spcPts val="0"/>
              </a:spcAft>
              <a:buNone/>
            </a:pPr>
            <a:r>
              <a:t/>
            </a:r>
            <a:endParaRPr sz="1300">
              <a:solidFill>
                <a:srgbClr val="0070C0"/>
              </a:solidFill>
              <a:latin typeface="Tahoma"/>
              <a:ea typeface="Tahoma"/>
              <a:cs typeface="Tahoma"/>
              <a:sym typeface="Tahoma"/>
            </a:endParaRPr>
          </a:p>
        </p:txBody>
      </p:sp>
      <p:pic>
        <p:nvPicPr>
          <p:cNvPr id="399" name="Google Shape;399;gce7858aead_3_3"/>
          <p:cNvPicPr preferRelativeResize="0"/>
          <p:nvPr/>
        </p:nvPicPr>
        <p:blipFill>
          <a:blip r:embed="rId3">
            <a:alphaModFix/>
          </a:blip>
          <a:stretch>
            <a:fillRect/>
          </a:stretch>
        </p:blipFill>
        <p:spPr>
          <a:xfrm>
            <a:off x="586061" y="2296800"/>
            <a:ext cx="344389" cy="857250"/>
          </a:xfrm>
          <a:prstGeom prst="rect">
            <a:avLst/>
          </a:prstGeom>
          <a:noFill/>
          <a:ln>
            <a:noFill/>
          </a:ln>
        </p:spPr>
      </p:pic>
      <p:sp>
        <p:nvSpPr>
          <p:cNvPr id="400" name="Google Shape;400;gce7858aead_3_3"/>
          <p:cNvSpPr txBox="1"/>
          <p:nvPr/>
        </p:nvSpPr>
        <p:spPr>
          <a:xfrm rot="-3871">
            <a:off x="92250" y="3154800"/>
            <a:ext cx="1332001" cy="452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600">
                <a:latin typeface="Tahoma"/>
                <a:ea typeface="Tahoma"/>
                <a:cs typeface="Tahoma"/>
                <a:sym typeface="Tahoma"/>
              </a:rPr>
              <a:t>Customer</a:t>
            </a:r>
            <a:endParaRPr sz="1600">
              <a:latin typeface="Tahoma"/>
              <a:ea typeface="Tahoma"/>
              <a:cs typeface="Tahoma"/>
              <a:sym typeface="Tahoma"/>
            </a:endParaRPr>
          </a:p>
          <a:p>
            <a:pPr indent="0" lvl="0" marL="0" marR="0" rtl="0" algn="l">
              <a:spcBef>
                <a:spcPts val="0"/>
              </a:spcBef>
              <a:spcAft>
                <a:spcPts val="0"/>
              </a:spcAft>
              <a:buNone/>
            </a:pPr>
            <a:r>
              <a:t/>
            </a:r>
            <a:endParaRPr sz="1300">
              <a:solidFill>
                <a:srgbClr val="0070C0"/>
              </a:solidFill>
              <a:latin typeface="Tahoma"/>
              <a:ea typeface="Tahoma"/>
              <a:cs typeface="Tahoma"/>
              <a:sym typeface="Tahoma"/>
            </a:endParaRPr>
          </a:p>
        </p:txBody>
      </p:sp>
      <p:cxnSp>
        <p:nvCxnSpPr>
          <p:cNvPr id="401" name="Google Shape;401;gce7858aead_3_3"/>
          <p:cNvCxnSpPr/>
          <p:nvPr/>
        </p:nvCxnSpPr>
        <p:spPr>
          <a:xfrm rot="-257992">
            <a:off x="1437888" y="2673774"/>
            <a:ext cx="1240391" cy="56855"/>
          </a:xfrm>
          <a:prstGeom prst="straightConnector1">
            <a:avLst/>
          </a:prstGeom>
          <a:noFill/>
          <a:ln cap="flat" cmpd="sng" w="9525">
            <a:solidFill>
              <a:srgbClr val="000000"/>
            </a:solidFill>
            <a:prstDash val="solid"/>
            <a:round/>
            <a:headEnd len="med" w="med" type="none"/>
            <a:tailEnd len="med" w="med" type="triangle"/>
          </a:ln>
        </p:spPr>
      </p:cxnSp>
      <p:cxnSp>
        <p:nvCxnSpPr>
          <p:cNvPr id="402" name="Google Shape;402;gce7858aead_3_3"/>
          <p:cNvCxnSpPr/>
          <p:nvPr/>
        </p:nvCxnSpPr>
        <p:spPr>
          <a:xfrm rot="10542074">
            <a:off x="1397351" y="2868004"/>
            <a:ext cx="1292737" cy="54761"/>
          </a:xfrm>
          <a:prstGeom prst="straightConnector1">
            <a:avLst/>
          </a:prstGeom>
          <a:noFill/>
          <a:ln cap="flat" cmpd="sng" w="9525">
            <a:solidFill>
              <a:srgbClr val="000000"/>
            </a:solidFill>
            <a:prstDash val="solid"/>
            <a:round/>
            <a:headEnd len="med" w="med" type="none"/>
            <a:tailEnd len="med" w="med" type="triangle"/>
          </a:ln>
        </p:spPr>
      </p:cxnSp>
      <p:sp>
        <p:nvSpPr>
          <p:cNvPr id="403" name="Google Shape;403;gce7858aead_3_3"/>
          <p:cNvSpPr txBox="1"/>
          <p:nvPr/>
        </p:nvSpPr>
        <p:spPr>
          <a:xfrm rot="-1681">
            <a:off x="903300" y="2046262"/>
            <a:ext cx="1840800" cy="571800"/>
          </a:xfrm>
          <a:prstGeom prst="rect">
            <a:avLst/>
          </a:prstGeom>
          <a:noFill/>
          <a:ln>
            <a:noFill/>
          </a:ln>
        </p:spPr>
        <p:txBody>
          <a:bodyPr anchorCtr="0" anchor="t" bIns="45700" lIns="91425" spcFirstLastPara="1" rIns="91425" wrap="square" tIns="45700">
            <a:noAutofit/>
          </a:bodyPr>
          <a:lstStyle/>
          <a:p>
            <a:pPr indent="-203200" lvl="0" marL="457200" marR="0" rtl="0" algn="l">
              <a:spcBef>
                <a:spcPts val="0"/>
              </a:spcBef>
              <a:spcAft>
                <a:spcPts val="0"/>
              </a:spcAft>
              <a:buClr>
                <a:srgbClr val="0070C0"/>
              </a:buClr>
              <a:buSzPts val="1400"/>
              <a:buFont typeface="Tahoma"/>
              <a:buAutoNum type="arabicPeriod"/>
            </a:pPr>
            <a:r>
              <a:rPr lang="en">
                <a:solidFill>
                  <a:srgbClr val="0070C0"/>
                </a:solidFill>
                <a:latin typeface="Tahoma"/>
                <a:ea typeface="Tahoma"/>
                <a:cs typeface="Tahoma"/>
                <a:sym typeface="Tahoma"/>
              </a:rPr>
              <a:t>Creating a Box on Box Hunt</a:t>
            </a:r>
            <a:endParaRPr>
              <a:solidFill>
                <a:srgbClr val="0070C0"/>
              </a:solidFill>
              <a:latin typeface="Tahoma"/>
              <a:ea typeface="Tahoma"/>
              <a:cs typeface="Tahoma"/>
              <a:sym typeface="Tahoma"/>
            </a:endParaRPr>
          </a:p>
        </p:txBody>
      </p:sp>
      <p:sp>
        <p:nvSpPr>
          <p:cNvPr id="404" name="Google Shape;404;gce7858aead_3_3"/>
          <p:cNvSpPr txBox="1"/>
          <p:nvPr/>
        </p:nvSpPr>
        <p:spPr>
          <a:xfrm rot="-3526">
            <a:off x="1283850" y="2983146"/>
            <a:ext cx="1462501" cy="452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300">
                <a:solidFill>
                  <a:srgbClr val="0070C0"/>
                </a:solidFill>
                <a:latin typeface="Tahoma"/>
                <a:ea typeface="Tahoma"/>
                <a:cs typeface="Tahoma"/>
                <a:sym typeface="Tahoma"/>
              </a:rPr>
              <a:t>4</a:t>
            </a:r>
            <a:r>
              <a:rPr b="0" lang="en" sz="1300">
                <a:solidFill>
                  <a:srgbClr val="0070C0"/>
                </a:solidFill>
                <a:latin typeface="Tahoma"/>
                <a:ea typeface="Tahoma"/>
                <a:cs typeface="Tahoma"/>
                <a:sym typeface="Tahoma"/>
              </a:rPr>
              <a:t>. </a:t>
            </a:r>
            <a:r>
              <a:rPr lang="en" sz="1300">
                <a:solidFill>
                  <a:srgbClr val="0070C0"/>
                </a:solidFill>
                <a:latin typeface="Tahoma"/>
                <a:ea typeface="Tahoma"/>
                <a:cs typeface="Tahoma"/>
                <a:sym typeface="Tahoma"/>
              </a:rPr>
              <a:t>Return box creation success or error</a:t>
            </a:r>
            <a:endParaRPr sz="1300">
              <a:solidFill>
                <a:srgbClr val="0070C0"/>
              </a:solidFill>
              <a:latin typeface="Tahoma"/>
              <a:ea typeface="Tahoma"/>
              <a:cs typeface="Tahoma"/>
              <a:sym typeface="Tahoma"/>
            </a:endParaRPr>
          </a:p>
          <a:p>
            <a:pPr indent="0" lvl="0" marL="0" marR="0" rtl="0" algn="l">
              <a:spcBef>
                <a:spcPts val="0"/>
              </a:spcBef>
              <a:spcAft>
                <a:spcPts val="0"/>
              </a:spcAft>
              <a:buNone/>
            </a:pPr>
            <a:r>
              <a:t/>
            </a:r>
            <a:endParaRPr sz="1300">
              <a:solidFill>
                <a:srgbClr val="0070C0"/>
              </a:solidFill>
              <a:latin typeface="Tahoma"/>
              <a:ea typeface="Tahoma"/>
              <a:cs typeface="Tahoma"/>
              <a:sym typeface="Tahoma"/>
            </a:endParaRPr>
          </a:p>
        </p:txBody>
      </p:sp>
      <p:sp>
        <p:nvSpPr>
          <p:cNvPr id="405" name="Google Shape;405;gce7858aead_3_3"/>
          <p:cNvSpPr txBox="1"/>
          <p:nvPr/>
        </p:nvSpPr>
        <p:spPr>
          <a:xfrm>
            <a:off x="1392068" y="2661994"/>
            <a:ext cx="1332000" cy="276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200">
                <a:solidFill>
                  <a:srgbClr val="000000"/>
                </a:solidFill>
                <a:latin typeface="Tahoma"/>
                <a:ea typeface="Tahoma"/>
                <a:cs typeface="Tahoma"/>
                <a:sym typeface="Tahoma"/>
              </a:rPr>
              <a:t>HTTP POST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lanning my Trip By Slidesgo">
  <a:themeElements>
    <a:clrScheme name="Simple Light">
      <a:dk1>
        <a:srgbClr val="000000"/>
      </a:dk1>
      <a:lt1>
        <a:srgbClr val="FFFFFF"/>
      </a:lt1>
      <a:dk2>
        <a:srgbClr val="8D9E7C"/>
      </a:dk2>
      <a:lt2>
        <a:srgbClr val="FFFFFF"/>
      </a:lt2>
      <a:accent1>
        <a:srgbClr val="8D9E7C"/>
      </a:accent1>
      <a:accent2>
        <a:srgbClr val="8D9E7C"/>
      </a:accent2>
      <a:accent3>
        <a:srgbClr val="E5DABE"/>
      </a:accent3>
      <a:accent4>
        <a:srgbClr val="A58854"/>
      </a:accent4>
      <a:accent5>
        <a:srgbClr val="795C29"/>
      </a:accent5>
      <a:accent6>
        <a:srgbClr val="8D9E7C"/>
      </a:accent6>
      <a:hlink>
        <a:srgbClr val="A5885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